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Override PartName="/_rels/.rels" ContentType="application/vnd.openxmlformats-package.relationship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customXml/item1.xml" ContentType="application/xml"/>
  <Override PartName="/customXml/itemProps1.xml" ContentType="application/vnd.openxmlformats-officedocument.customXmlProperties+xml"/>
  <Override PartName="/customXml/item2.xml" ContentType="application/xml"/>
  <Override PartName="/customXml/_rels/item3.xml.rels" ContentType="application/vnd.openxmlformats-package.relationships+xml"/>
  <Override PartName="/customXml/_rels/item2.xml.rels" ContentType="application/vnd.openxmlformats-package.relationships+xml"/>
  <Override PartName="/customXml/_rels/item1.xml.rels" ContentType="application/vnd.openxmlformats-package.relationships+xml"/>
  <Override PartName="/customXml/itemProps2.xml" ContentType="application/vnd.openxmlformats-officedocument.customXmlProperties+xml"/>
  <Override PartName="/customXml/item3.xml" ContentType="application/xml"/>
  <Override PartName="/customXml/itemProps3.xml" ContentType="application/vnd.openxmlformats-officedocument.customXmlProperties+xml"/>
  <Override PartName="/ppt/presentation.xml" ContentType="application/vnd.openxmlformats-officedocument.presentationml.presentation.main+xml"/>
  <Override PartName="/ppt/slideMasters/slideMaster12.xml" ContentType="application/vnd.openxmlformats-officedocument.presentationml.slideMaster+xml"/>
  <Override PartName="/ppt/slideMasters/slideMaster11.xml" ContentType="application/vnd.openxmlformats-officedocument.presentationml.slideMaster+xml"/>
  <Override PartName="/ppt/slideMasters/slideMaster15.xml" ContentType="application/vnd.openxmlformats-officedocument.presentationml.slideMaster+xml"/>
  <Override PartName="/ppt/slideMasters/slideMaster3.xml" ContentType="application/vnd.openxmlformats-officedocument.presentationml.slideMaster+xml"/>
  <Override PartName="/ppt/slideMasters/_rels/slideMaster6.xml.rels" ContentType="application/vnd.openxmlformats-package.relationships+xml"/>
  <Override PartName="/ppt/slideMasters/_rels/slideMaster5.xml.rels" ContentType="application/vnd.openxmlformats-package.relationships+xml"/>
  <Override PartName="/ppt/slideMasters/_rels/slideMaster11.xml.rels" ContentType="application/vnd.openxmlformats-package.relationships+xml"/>
  <Override PartName="/ppt/slideMasters/_rels/slideMaster9.xml.rels" ContentType="application/vnd.openxmlformats-package.relationships+xml"/>
  <Override PartName="/ppt/slideMasters/_rels/slideMaster8.xml.rels" ContentType="application/vnd.openxmlformats-package.relationships+xml"/>
  <Override PartName="/ppt/slideMasters/_rels/slideMaster12.xml.rels" ContentType="application/vnd.openxmlformats-package.relationships+xml"/>
  <Override PartName="/ppt/slideMasters/_rels/slideMaster1.xml.rels" ContentType="application/vnd.openxmlformats-package.relationships+xml"/>
  <Override PartName="/ppt/slideMasters/_rels/slideMaster7.xml.rels" ContentType="application/vnd.openxmlformats-package.relationships+xml"/>
  <Override PartName="/ppt/slideMasters/_rels/slideMaster13.xml.rels" ContentType="application/vnd.openxmlformats-package.relationships+xml"/>
  <Override PartName="/ppt/slideMasters/_rels/slideMaster2.xml.rels" ContentType="application/vnd.openxmlformats-package.relationships+xml"/>
  <Override PartName="/ppt/slideMasters/_rels/slideMaster14.xml.rels" ContentType="application/vnd.openxmlformats-package.relationships+xml"/>
  <Override PartName="/ppt/slideMasters/_rels/slideMaster3.xml.rels" ContentType="application/vnd.openxmlformats-package.relationships+xml"/>
  <Override PartName="/ppt/slideMasters/_rels/slideMaster15.xml.rels" ContentType="application/vnd.openxmlformats-package.relationships+xml"/>
  <Override PartName="/ppt/slideMasters/_rels/slideMaster4.xml.rels" ContentType="application/vnd.openxmlformats-package.relationships+xml"/>
  <Override PartName="/ppt/slideMasters/_rels/slideMaster10.xml.rels" ContentType="application/vnd.openxmlformats-package.relationships+xml"/>
  <Override PartName="/ppt/slideMasters/slideMaster14.xml" ContentType="application/vnd.openxmlformats-officedocument.presentationml.slideMaster+xml"/>
  <Override PartName="/ppt/slideMasters/slideMaster2.xml" ContentType="application/vnd.openxmlformats-officedocument.presentationml.slideMaster+xml"/>
  <Override PartName="/ppt/slideMasters/slideMaster1.xml" ContentType="application/vnd.openxmlformats-officedocument.presentationml.slideMaster+xml"/>
  <Override PartName="/ppt/slideMasters/slideMaster1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presProps.xml" ContentType="application/vnd.openxmlformats-officedocument.presentationml.presProps+xml"/>
  <Override PartName="/ppt/theme/theme10.xml" ContentType="application/vnd.openxmlformats-officedocument.theme+xml"/>
  <Override PartName="/ppt/theme/theme9.xml" ContentType="application/vnd.openxmlformats-officedocument.theme+xml"/>
  <Override PartName="/ppt/theme/theme15.xml" ContentType="application/vnd.openxmlformats-officedocument.theme+xml"/>
  <Override PartName="/ppt/theme/theme5.xml" ContentType="application/vnd.openxmlformats-officedocument.theme+xml"/>
  <Override PartName="/ppt/theme/theme14.xml" ContentType="application/vnd.openxmlformats-officedocument.theme+xml"/>
  <Override PartName="/ppt/theme/theme4.xml" ContentType="application/vnd.openxmlformats-officedocument.theme+xml"/>
  <Override PartName="/ppt/theme/theme1.xml" ContentType="application/vnd.openxmlformats-officedocument.theme+xml"/>
  <Override PartName="/ppt/theme/theme11.xml" ContentType="application/vnd.openxmlformats-officedocument.theme+xml"/>
  <Override PartName="/ppt/theme/theme2.xml" ContentType="application/vnd.openxmlformats-officedocument.theme+xml"/>
  <Override PartName="/ppt/theme/theme12.xml" ContentType="application/vnd.openxmlformats-officedocument.theme+xml"/>
  <Override PartName="/ppt/theme/theme3.xml" ContentType="application/vnd.openxmlformats-officedocument.theme+xml"/>
  <Override PartName="/ppt/theme/theme13.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_rels/presentation.xml.rels" ContentType="application/vnd.openxmlformats-package.relationships+xml"/>
  <Override PartName="/ppt/media/image29.png" ContentType="image/png"/>
  <Override PartName="/ppt/media/image28.png" ContentType="image/png"/>
  <Override PartName="/ppt/media/image27.png" ContentType="image/png"/>
  <Override PartName="/ppt/media/image2.png" ContentType="image/png"/>
  <Override PartName="/ppt/media/image11.png" ContentType="image/png"/>
  <Override PartName="/ppt/media/image17.png" ContentType="image/png"/>
  <Override PartName="/ppt/media/image8.png" ContentType="image/png"/>
  <Override PartName="/ppt/media/image12.png" ContentType="image/png"/>
  <Override PartName="/ppt/media/image18.png" ContentType="image/png"/>
  <Override PartName="/ppt/media/image9.png" ContentType="image/png"/>
  <Override PartName="/ppt/media/image20.png" ContentType="image/png"/>
  <Override PartName="/ppt/media/image13.png" ContentType="image/png"/>
  <Override PartName="/ppt/media/image4.png" ContentType="image/png"/>
  <Override PartName="/ppt/media/image31.png" ContentType="image/png"/>
  <Override PartName="/ppt/media/image32.png" ContentType="image/png"/>
  <Override PartName="/ppt/media/image33.png" ContentType="image/png"/>
  <Override PartName="/ppt/media/image7.png" ContentType="image/png"/>
  <Override PartName="/ppt/media/image16.png" ContentType="image/png"/>
  <Override PartName="/ppt/media/image5.png" ContentType="image/png"/>
  <Override PartName="/ppt/media/image14.png" ContentType="image/png"/>
  <Override PartName="/ppt/media/image26.jpeg" ContentType="image/jpeg"/>
  <Override PartName="/ppt/media/image6.png" ContentType="image/png"/>
  <Override PartName="/ppt/media/image15.png" ContentType="image/png"/>
  <Override PartName="/ppt/media/image1.jpeg" ContentType="image/jpeg"/>
  <Override PartName="/ppt/media/image10.png" ContentType="image/png"/>
  <Override PartName="/ppt/media/image19.png" ContentType="image/png"/>
  <Override PartName="/ppt/media/image21.png" ContentType="image/png"/>
  <Override PartName="/ppt/media/image22.png" ContentType="image/png"/>
  <Override PartName="/ppt/media/image23.png" ContentType="image/png"/>
  <Override PartName="/ppt/media/image24.png" ContentType="image/png"/>
  <Override PartName="/ppt/media/image25.jpeg" ContentType="image/jpeg"/>
  <Override PartName="/ppt/media/image3.jpeg" ContentType="image/jpeg"/>
  <Override PartName="/ppt/media/image30.png" ContentType="image/png"/>
  <Override PartName="/ppt/slideLayouts/slideLayout9.xml" ContentType="application/vnd.openxmlformats-officedocument.presentationml.slideLayout+xml"/>
  <Override PartName="/ppt/slideLayouts/slideLayout13.xml" ContentType="application/vnd.openxmlformats-officedocument.presentationml.slideLayout+xml"/>
  <Override PartName="/ppt/slideLayouts/slideLayout15.xml" ContentType="application/vnd.openxmlformats-officedocument.presentationml.slideLayout+xml"/>
  <Override PartName="/ppt/slideLayouts/slideLayout14.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_rels/slideLayout8.xml.rels" ContentType="application/vnd.openxmlformats-package.relationships+xml"/>
  <Override PartName="/ppt/slideLayouts/_rels/slideLayout5.xml.rels" ContentType="application/vnd.openxmlformats-package.relationships+xml"/>
  <Override PartName="/ppt/slideLayouts/_rels/slideLayout9.xml.rels" ContentType="application/vnd.openxmlformats-package.relationships+xml"/>
  <Override PartName="/ppt/slideLayouts/_rels/slideLayout13.xml.rels" ContentType="application/vnd.openxmlformats-package.relationships+xml"/>
  <Override PartName="/ppt/slideLayouts/_rels/slideLayout15.xml.rels" ContentType="application/vnd.openxmlformats-package.relationships+xml"/>
  <Override PartName="/ppt/slideLayouts/_rels/slideLayout7.xml.rels" ContentType="application/vnd.openxmlformats-package.relationships+xml"/>
  <Override PartName="/ppt/slideLayouts/_rels/slideLayout14.xml.rels" ContentType="application/vnd.openxmlformats-package.relationships+xml"/>
  <Override PartName="/ppt/slideLayouts/_rels/slideLayout6.xml.rels" ContentType="application/vnd.openxmlformats-package.relationships+xml"/>
  <Override PartName="/ppt/slideLayouts/_rels/slideLayout1.xml.rels" ContentType="application/vnd.openxmlformats-package.relationships+xml"/>
  <Override PartName="/ppt/slideLayouts/_rels/slideLayout2.xml.rels" ContentType="application/vnd.openxmlformats-package.relationships+xml"/>
  <Override PartName="/ppt/slideLayouts/_rels/slideLayout10.xml.rels" ContentType="application/vnd.openxmlformats-package.relationships+xml"/>
  <Override PartName="/ppt/slideLayouts/_rels/slideLayout3.xml.rels" ContentType="application/vnd.openxmlformats-package.relationships+xml"/>
  <Override PartName="/ppt/slideLayouts/_rels/slideLayout11.xml.rels" ContentType="application/vnd.openxmlformats-package.relationships+xml"/>
  <Override PartName="/ppt/slideLayouts/_rels/slideLayout4.xml.rels" ContentType="application/vnd.openxmlformats-package.relationships+xml"/>
  <Override PartName="/ppt/slideLayouts/_rels/slideLayout12.xml.rels" ContentType="application/vnd.openxmlformats-package.relationships+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10.xml" ContentType="application/vnd.openxmlformats-officedocument.presentationml.slideLayout+xml"/>
  <Override PartName="/ppt/slideLayouts/slideLayout6.xml" ContentType="application/vnd.openxmlformats-officedocument.presentationml.slideLayout+xml"/>
  <Override PartName="/ppt/slideLayouts/slideLayout11.xml" ContentType="application/vnd.openxmlformats-officedocument.presentationml.slideLayout+xml"/>
  <Override PartName="/ppt/slideLayouts/slideLayout7.xml" ContentType="application/vnd.openxmlformats-officedocument.presentationml.slideLayout+xml"/>
  <Override PartName="/ppt/slideLayouts/slideLayout12.xml" ContentType="application/vnd.openxmlformats-officedocument.presentationml.slideLayout+xml"/>
  <Override PartName="/ppt/slideLayouts/slideLayout8.xml" ContentType="application/vnd.openxmlformats-officedocument.presentationml.slideLayout+xml"/>
  <Override PartName="/ppt/slides/_rels/slide5.xml.rels" ContentType="application/vnd.openxmlformats-package.relationships+xml"/>
  <Override PartName="/ppt/slides/_rels/slide21.xml.rels" ContentType="application/vnd.openxmlformats-package.relationships+xml"/>
  <Override PartName="/ppt/slides/_rels/slide19.xml.rels" ContentType="application/vnd.openxmlformats-package.relationships+xml"/>
  <Override PartName="/ppt/slides/_rels/slide4.xml.rels" ContentType="application/vnd.openxmlformats-package.relationships+xml"/>
  <Override PartName="/ppt/slides/_rels/slide20.xml.rels" ContentType="application/vnd.openxmlformats-package.relationships+xml"/>
  <Override PartName="/ppt/slides/_rels/slide18.xml.rels" ContentType="application/vnd.openxmlformats-package.relationships+xml"/>
  <Override PartName="/ppt/slides/_rels/slide3.xml.rels" ContentType="application/vnd.openxmlformats-package.relationships+xml"/>
  <Override PartName="/ppt/slides/_rels/slide17.xml.rels" ContentType="application/vnd.openxmlformats-package.relationships+xml"/>
  <Override PartName="/ppt/slides/_rels/slide2.xml.rels" ContentType="application/vnd.openxmlformats-package.relationships+xml"/>
  <Override PartName="/ppt/slides/_rels/slide16.xml.rels" ContentType="application/vnd.openxmlformats-package.relationships+xml"/>
  <Override PartName="/ppt/slides/_rels/slide1.xml.rels" ContentType="application/vnd.openxmlformats-package.relationships+xml"/>
  <Override PartName="/ppt/slides/_rels/slide13.xml.rels" ContentType="application/vnd.openxmlformats-package.relationships+xml"/>
  <Override PartName="/ppt/slides/_rels/slide12.xml.rels" ContentType="application/vnd.openxmlformats-package.relationships+xml"/>
  <Override PartName="/ppt/slides/_rels/slide24.xml.rels" ContentType="application/vnd.openxmlformats-package.relationships+xml"/>
  <Override PartName="/ppt/slides/_rels/slide9.xml.rels" ContentType="application/vnd.openxmlformats-package.relationships+xml"/>
  <Override PartName="/ppt/slides/_rels/slide11.xml.rels" ContentType="application/vnd.openxmlformats-package.relationships+xml"/>
  <Override PartName="/ppt/slides/_rels/slide23.xml.rels" ContentType="application/vnd.openxmlformats-package.relationships+xml"/>
  <Override PartName="/ppt/slides/_rels/slide8.xml.rels" ContentType="application/vnd.openxmlformats-package.relationships+xml"/>
  <Override PartName="/ppt/slides/_rels/slide10.xml.rels" ContentType="application/vnd.openxmlformats-package.relationships+xml"/>
  <Override PartName="/ppt/slides/_rels/slide22.xml.rels" ContentType="application/vnd.openxmlformats-package.relationships+xml"/>
  <Override PartName="/ppt/slides/_rels/slide7.xml.rels" ContentType="application/vnd.openxmlformats-package.relationships+xml"/>
  <Override PartName="/ppt/slides/_rels/slide6.xml.rels" ContentType="application/vnd.openxmlformats-package.relationships+xml"/>
  <Override PartName="/ppt/slides/_rels/slide14.xml.rels" ContentType="application/vnd.openxmlformats-package.relationships+xml"/>
  <Override PartName="/ppt/slides/_rels/slide15.xml.rels" ContentType="application/vnd.openxmlformats-package.relationships+xml"/>
  <Override PartName="/ppt/slides/slide13.xml" ContentType="application/vnd.openxmlformats-officedocument.presentationml.slide+xml"/>
  <Override PartName="/ppt/slides/slide12.xml" ContentType="application/vnd.openxmlformats-officedocument.presentationml.slide+xml"/>
  <Override PartName="/ppt/slides/slide9.xml" ContentType="application/vnd.openxmlformats-officedocument.presentationml.slide+xml"/>
  <Override PartName="/ppt/slides/slide11.xml" ContentType="application/vnd.openxmlformats-officedocument.presentationml.slide+xml"/>
  <Override PartName="/ppt/slides/slide8.xml" ContentType="application/vnd.openxmlformats-officedocument.presentationml.slide+xml"/>
  <Override PartName="/ppt/slides/slide24.xml" ContentType="application/vnd.openxmlformats-officedocument.presentationml.slide+xml"/>
  <Override PartName="/ppt/slides/slide10.xml" ContentType="application/vnd.openxmlformats-officedocument.presentationml.slide+xml"/>
  <Override PartName="/ppt/slides/slide7.xml" ContentType="application/vnd.openxmlformats-officedocument.presentationml.slide+xml"/>
  <Override PartName="/ppt/slides/slide23.xml" ContentType="application/vnd.openxmlformats-officedocument.presentationml.slide+xml"/>
  <Override PartName="/ppt/slides/slide6.xml" ContentType="application/vnd.openxmlformats-officedocument.presentationml.slide+xml"/>
  <Override PartName="/ppt/slides/slide22.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17.xml" ContentType="application/vnd.openxmlformats-officedocument.presentationml.slide+xml"/>
  <Override PartName="/ppt/slides/slide3.xml" ContentType="application/vnd.openxmlformats-officedocument.presentationml.slide+xml"/>
  <Override PartName="/ppt/slides/slide18.xml" ContentType="application/vnd.openxmlformats-officedocument.presentationml.slide+xml"/>
  <Override PartName="/ppt/slides/slide20.xml" ContentType="application/vnd.openxmlformats-officedocument.presentationml.slide+xml"/>
  <Override PartName="/ppt/slides/slide4.xml" ContentType="application/vnd.openxmlformats-officedocument.presentationml.slide+xml"/>
  <Override PartName="/ppt/slides/slide19.xml" ContentType="application/vnd.openxmlformats-officedocument.presentationml.slide+xml"/>
  <Override PartName="/ppt/slides/slide5.xml" ContentType="application/vnd.openxmlformats-officedocument.presentationml.slide+xml"/>
  <Override PartName="/ppt/slides/slide21.xml" ContentType="application/vnd.openxmlformats-officedocument.presentationml.slid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customXml" Target="../customXml/item1.xml"/><Relationship Id="rId5" Type="http://schemas.openxmlformats.org/officeDocument/2006/relationships/customXml" Target="../customXml/item2.xml"/><Relationship Id="rId6" Type="http://schemas.openxmlformats.org/officeDocument/2006/relationships/customXml" Target="../customXml/item3.xml"/><Relationship Id="rId7"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50" r:id="rId3"/>
    <p:sldMasterId id="2147483652" r:id="rId4"/>
    <p:sldMasterId id="2147483654" r:id="rId5"/>
    <p:sldMasterId id="2147483656" r:id="rId6"/>
    <p:sldMasterId id="2147483658" r:id="rId7"/>
    <p:sldMasterId id="2147483660" r:id="rId8"/>
    <p:sldMasterId id="2147483662" r:id="rId9"/>
    <p:sldMasterId id="2147483664" r:id="rId10"/>
    <p:sldMasterId id="2147483666" r:id="rId11"/>
    <p:sldMasterId id="2147483668" r:id="rId12"/>
    <p:sldMasterId id="2147483670" r:id="rId13"/>
    <p:sldMasterId id="2147483672" r:id="rId14"/>
    <p:sldMasterId id="2147483674" r:id="rId15"/>
    <p:sldMasterId id="2147483676" r:id="rId16"/>
  </p:sldMasterIdLst>
  <p:sldIdLst>
    <p:sldId id="256" r:id="rId17"/>
    <p:sldId id="257" r:id="rId18"/>
    <p:sldId id="258" r:id="rId19"/>
    <p:sldId id="259" r:id="rId20"/>
    <p:sldId id="260" r:id="rId21"/>
    <p:sldId id="261" r:id="rId22"/>
    <p:sldId id="262" r:id="rId23"/>
    <p:sldId id="263" r:id="rId24"/>
    <p:sldId id="264" r:id="rId25"/>
    <p:sldId id="265" r:id="rId26"/>
    <p:sldId id="266" r:id="rId27"/>
    <p:sldId id="267" r:id="rId28"/>
    <p:sldId id="268" r:id="rId29"/>
    <p:sldId id="269" r:id="rId30"/>
    <p:sldId id="270" r:id="rId31"/>
    <p:sldId id="271" r:id="rId32"/>
    <p:sldId id="272" r:id="rId33"/>
    <p:sldId id="273" r:id="rId34"/>
    <p:sldId id="274" r:id="rId35"/>
    <p:sldId id="275" r:id="rId36"/>
    <p:sldId id="276" r:id="rId37"/>
    <p:sldId id="277" r:id="rId38"/>
    <p:sldId id="278" r:id="rId39"/>
    <p:sldId id="279" r:id="rId40"/>
  </p:sldIdLst>
  <p:sldSz cx="12192000" cy="6858000"/>
  <p:notesSz cx="7559675" cy="10691813"/>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ationPr>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Master" Target="slideMasters/slideMaster3.xml"/><Relationship Id="rId5" Type="http://schemas.openxmlformats.org/officeDocument/2006/relationships/slideMaster" Target="slideMasters/slideMaster4.xml"/><Relationship Id="rId6" Type="http://schemas.openxmlformats.org/officeDocument/2006/relationships/slideMaster" Target="slideMasters/slideMaster5.xml"/><Relationship Id="rId7" Type="http://schemas.openxmlformats.org/officeDocument/2006/relationships/slideMaster" Target="slideMasters/slideMaster6.xml"/><Relationship Id="rId8" Type="http://schemas.openxmlformats.org/officeDocument/2006/relationships/slideMaster" Target="slideMasters/slideMaster7.xml"/><Relationship Id="rId9" Type="http://schemas.openxmlformats.org/officeDocument/2006/relationships/slideMaster" Target="slideMasters/slideMaster8.xml"/><Relationship Id="rId10" Type="http://schemas.openxmlformats.org/officeDocument/2006/relationships/slideMaster" Target="slideMasters/slideMaster9.xml"/><Relationship Id="rId11" Type="http://schemas.openxmlformats.org/officeDocument/2006/relationships/slideMaster" Target="slideMasters/slideMaster10.xml"/><Relationship Id="rId12" Type="http://schemas.openxmlformats.org/officeDocument/2006/relationships/slideMaster" Target="slideMasters/slideMaster11.xml"/><Relationship Id="rId13" Type="http://schemas.openxmlformats.org/officeDocument/2006/relationships/slideMaster" Target="slideMasters/slideMaster12.xml"/><Relationship Id="rId14" Type="http://schemas.openxmlformats.org/officeDocument/2006/relationships/slideMaster" Target="slideMasters/slideMaster13.xml"/><Relationship Id="rId15" Type="http://schemas.openxmlformats.org/officeDocument/2006/relationships/slideMaster" Target="slideMasters/slideMaster14.xml"/><Relationship Id="rId16" Type="http://schemas.openxmlformats.org/officeDocument/2006/relationships/slideMaster" Target="slideMasters/slideMaster15.xml"/><Relationship Id="rId17" Type="http://schemas.openxmlformats.org/officeDocument/2006/relationships/slide" Target="slides/slide1.xml"/><Relationship Id="rId18" Type="http://schemas.openxmlformats.org/officeDocument/2006/relationships/slide" Target="slides/slide2.xml"/><Relationship Id="rId19" Type="http://schemas.openxmlformats.org/officeDocument/2006/relationships/slide" Target="slides/slide3.xml"/><Relationship Id="rId20" Type="http://schemas.openxmlformats.org/officeDocument/2006/relationships/slide" Target="slides/slide4.xml"/><Relationship Id="rId21" Type="http://schemas.openxmlformats.org/officeDocument/2006/relationships/slide" Target="slides/slide5.xml"/><Relationship Id="rId22" Type="http://schemas.openxmlformats.org/officeDocument/2006/relationships/slide" Target="slides/slide6.xml"/><Relationship Id="rId23" Type="http://schemas.openxmlformats.org/officeDocument/2006/relationships/slide" Target="slides/slide7.xml"/><Relationship Id="rId24" Type="http://schemas.openxmlformats.org/officeDocument/2006/relationships/slide" Target="slides/slide8.xml"/><Relationship Id="rId25" Type="http://schemas.openxmlformats.org/officeDocument/2006/relationships/slide" Target="slides/slide9.xml"/><Relationship Id="rId26" Type="http://schemas.openxmlformats.org/officeDocument/2006/relationships/slide" Target="slides/slide10.xml"/><Relationship Id="rId27" Type="http://schemas.openxmlformats.org/officeDocument/2006/relationships/slide" Target="slides/slide11.xml"/><Relationship Id="rId28" Type="http://schemas.openxmlformats.org/officeDocument/2006/relationships/slide" Target="slides/slide12.xml"/><Relationship Id="rId29" Type="http://schemas.openxmlformats.org/officeDocument/2006/relationships/slide" Target="slides/slide13.xml"/><Relationship Id="rId30" Type="http://schemas.openxmlformats.org/officeDocument/2006/relationships/slide" Target="slides/slide14.xml"/><Relationship Id="rId31" Type="http://schemas.openxmlformats.org/officeDocument/2006/relationships/slide" Target="slides/slide15.xml"/><Relationship Id="rId32" Type="http://schemas.openxmlformats.org/officeDocument/2006/relationships/slide" Target="slides/slide16.xml"/><Relationship Id="rId33" Type="http://schemas.openxmlformats.org/officeDocument/2006/relationships/slide" Target="slides/slide17.xml"/><Relationship Id="rId34" Type="http://schemas.openxmlformats.org/officeDocument/2006/relationships/slide" Target="slides/slide18.xml"/><Relationship Id="rId35" Type="http://schemas.openxmlformats.org/officeDocument/2006/relationships/slide" Target="slides/slide19.xml"/><Relationship Id="rId36" Type="http://schemas.openxmlformats.org/officeDocument/2006/relationships/slide" Target="slides/slide20.xml"/><Relationship Id="rId37" Type="http://schemas.openxmlformats.org/officeDocument/2006/relationships/slide" Target="slides/slide21.xml"/><Relationship Id="rId38" Type="http://schemas.openxmlformats.org/officeDocument/2006/relationships/slide" Target="slides/slide22.xml"/><Relationship Id="rId39" Type="http://schemas.openxmlformats.org/officeDocument/2006/relationships/slide" Target="slides/slide23.xml"/><Relationship Id="rId40" Type="http://schemas.openxmlformats.org/officeDocument/2006/relationships/slide" Target="slides/slide24.xml"/><Relationship Id="rId41" Type="http://schemas.openxmlformats.org/officeDocument/2006/relationships/presProps" Target="presProps.xml"/>
</Relationship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9.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0.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2.xml"/>
</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3.xml"/>
</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14.xml"/>
</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15.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iapositive de titre">
    <p:spTree>
      <p:nvGrpSpPr>
        <p:cNvPr id="1" name=""/>
        <p:cNvGrpSpPr/>
        <p:nvPr/>
      </p:nvGrpSpPr>
      <p:grpSpPr>
        <a:xfrm>
          <a:off x="0" y="0"/>
          <a:ext cx="0" cy="0"/>
          <a:chOff x="0" y="0"/>
          <a:chExt cx="0" cy="0"/>
        </a:xfrm>
      </p:grpSpPr>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isposition personnalisée">
    <p:spTree>
      <p:nvGrpSpPr>
        <p:cNvPr id="1" name=""/>
        <p:cNvGrpSpPr/>
        <p:nvPr/>
      </p:nvGrpSpPr>
      <p:grpSpPr>
        <a:xfrm>
          <a:off x="0" y="0"/>
          <a:ext cx="0" cy="0"/>
          <a:chOff x="0" y="0"/>
          <a:chExt cx="0" cy="0"/>
        </a:xfrm>
      </p:grpSpPr>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Comparaison">
    <p:spTree>
      <p:nvGrpSpPr>
        <p:cNvPr id="1" name=""/>
        <p:cNvGrpSpPr/>
        <p:nvPr/>
      </p:nvGrpSpPr>
      <p:grpSpPr>
        <a:xfrm>
          <a:off x="0" y="0"/>
          <a:ext cx="0" cy="0"/>
          <a:chOff x="0" y="0"/>
          <a:chExt cx="0" cy="0"/>
        </a:xfrm>
      </p:grpSpPr>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Contenu avec légende">
    <p:spTree>
      <p:nvGrpSpPr>
        <p:cNvPr id="1" name=""/>
        <p:cNvGrpSpPr/>
        <p:nvPr/>
      </p:nvGrpSpPr>
      <p:grpSpPr>
        <a:xfrm>
          <a:off x="0" y="0"/>
          <a:ext cx="0" cy="0"/>
          <a:chOff x="0" y="0"/>
          <a:chExt cx="0" cy="0"/>
        </a:xfrm>
      </p:grpSpPr>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Image avec légende">
    <p:spTree>
      <p:nvGrpSpPr>
        <p:cNvPr id="1" name=""/>
        <p:cNvGrpSpPr/>
        <p:nvPr/>
      </p:nvGrpSpPr>
      <p:grpSpPr>
        <a:xfrm>
          <a:off x="0" y="0"/>
          <a:ext cx="0" cy="0"/>
          <a:chOff x="0" y="0"/>
          <a:chExt cx="0" cy="0"/>
        </a:xfrm>
      </p:grpSpPr>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x" preserve="1">
  <p:cSld name="Titre et texte vertical">
    <p:spTree>
      <p:nvGrpSpPr>
        <p:cNvPr id="1" name=""/>
        <p:cNvGrpSpPr/>
        <p:nvPr/>
      </p:nvGrpSpPr>
      <p:grpSpPr>
        <a:xfrm>
          <a:off x="0" y="0"/>
          <a:ext cx="0" cy="0"/>
          <a:chOff x="0" y="0"/>
          <a:chExt cx="0" cy="0"/>
        </a:xfrm>
      </p:grpSpPr>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itleAndTx" preserve="1">
  <p:cSld name="Titre vertical et texte">
    <p:spTree>
      <p:nvGrpSpPr>
        <p:cNvPr id="1" name=""/>
        <p:cNvGrpSpPr/>
        <p:nvPr/>
      </p:nvGrpSpPr>
      <p:grpSpPr>
        <a:xfrm>
          <a:off x="0" y="0"/>
          <a:ext cx="0" cy="0"/>
          <a:chOff x="0" y="0"/>
          <a:chExt cx="0" cy="0"/>
        </a:xfrm>
      </p:grpSpPr>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re et contenu">
    <p:spTree>
      <p:nvGrpSpPr>
        <p:cNvPr id="1" name=""/>
        <p:cNvGrpSpPr/>
        <p:nvPr/>
      </p:nvGrpSpPr>
      <p:grpSpPr>
        <a:xfrm>
          <a:off x="0" y="0"/>
          <a:ext cx="0" cy="0"/>
          <a:chOff x="0" y="0"/>
          <a:chExt cx="0" cy="0"/>
        </a:xfrm>
      </p:grpSpPr>
      <p:sp>
        <p:nvSpPr>
          <p:cNvPr id="15"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000000"/>
              </a:solidFill>
              <a:latin typeface="Calibri"/>
            </a:endParaRPr>
          </a:p>
        </p:txBody>
      </p:sp>
      <p:sp>
        <p:nvSpPr>
          <p:cNvPr id="16" name="PlaceHolder 2"/>
          <p:cNvSpPr>
            <a:spLocks noGrp="1"/>
          </p:cNvSpPr>
          <p:nvPr>
            <p:ph/>
          </p:nvPr>
        </p:nvSpPr>
        <p:spPr>
          <a:xfrm>
            <a:off x="609480" y="1604520"/>
            <a:ext cx="10972440" cy="397728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Calibri"/>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1_Titre et contenu">
    <p:spTree>
      <p:nvGrpSpPr>
        <p:cNvPr id="1" name=""/>
        <p:cNvGrpSpPr/>
        <p:nvPr/>
      </p:nvGrpSpPr>
      <p:grpSpPr>
        <a:xfrm>
          <a:off x="0" y="0"/>
          <a:ext cx="0" cy="0"/>
          <a:chOff x="0" y="0"/>
          <a:chExt cx="0" cy="0"/>
        </a:xfrm>
      </p:grpSpPr>
      <p:sp>
        <p:nvSpPr>
          <p:cNvPr id="19"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000000"/>
              </a:solidFill>
              <a:latin typeface="Calibri"/>
            </a:endParaRPr>
          </a:p>
        </p:txBody>
      </p:sp>
      <p:sp>
        <p:nvSpPr>
          <p:cNvPr id="20" name="PlaceHolder 2"/>
          <p:cNvSpPr>
            <a:spLocks noGrp="1"/>
          </p:cNvSpPr>
          <p:nvPr>
            <p:ph/>
          </p:nvPr>
        </p:nvSpPr>
        <p:spPr>
          <a:xfrm>
            <a:off x="609480" y="1604520"/>
            <a:ext cx="10972440" cy="397728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Calibri"/>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re de section">
    <p:spTree>
      <p:nvGrpSpPr>
        <p:cNvPr id="1" name=""/>
        <p:cNvGrpSpPr/>
        <p:nvPr/>
      </p:nvGrpSpPr>
      <p:grpSpPr>
        <a:xfrm>
          <a:off x="0" y="0"/>
          <a:ext cx="0" cy="0"/>
          <a:chOff x="0" y="0"/>
          <a:chExt cx="0" cy="0"/>
        </a:xfrm>
      </p:grpSpPr>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ux contenus">
    <p:spTree>
      <p:nvGrpSpPr>
        <p:cNvPr id="1" name=""/>
        <p:cNvGrpSpPr/>
        <p:nvPr/>
      </p:nvGrpSpPr>
      <p:grpSpPr>
        <a:xfrm>
          <a:off x="0" y="0"/>
          <a:ext cx="0" cy="0"/>
          <a:chOff x="0" y="0"/>
          <a:chExt cx="0" cy="0"/>
        </a:xfrm>
      </p:grpSpPr>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re seul">
    <p:spTree>
      <p:nvGrpSpPr>
        <p:cNvPr id="1" name=""/>
        <p:cNvGrpSpPr/>
        <p:nvPr/>
      </p:nvGrpSpPr>
      <p:grpSpPr>
        <a:xfrm>
          <a:off x="0" y="0"/>
          <a:ext cx="0" cy="0"/>
          <a:chOff x="0" y="0"/>
          <a:chExt cx="0" cy="0"/>
        </a:xfrm>
      </p:grpSpPr>
    </p:spTree>
  </p:cSld>
</p:sldLayout>
</file>

<file path=ppt/slideLayouts/slideLayout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Vide">
    <p:spTree>
      <p:nvGrpSpPr>
        <p:cNvPr id="1" name=""/>
        <p:cNvGrpSpPr/>
        <p:nvPr/>
      </p:nvGrpSpPr>
      <p:grpSpPr>
        <a:xfrm>
          <a:off x="0" y="0"/>
          <a:ext cx="0" cy="0"/>
          <a:chOff x="0" y="0"/>
          <a:chExt cx="0" cy="0"/>
        </a:xfrm>
      </p:grpSpPr>
    </p:spTree>
  </p:cSld>
</p:sldLayout>
</file>

<file path=ppt/slideLayouts/slideLayout1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1_Disposition personnalisée">
    <p:spTree>
      <p:nvGrpSpPr>
        <p:cNvPr id="1" name=""/>
        <p:cNvGrpSpPr/>
        <p:nvPr/>
      </p:nvGrpSpPr>
      <p:grpSpPr>
        <a:xfrm>
          <a:off x="0" y="0"/>
          <a:ext cx="0" cy="0"/>
          <a:chOff x="0" y="0"/>
          <a:chExt cx="0" cy="0"/>
        </a:xfrm>
      </p:grpSpPr>
    </p:spTree>
  </p:cSld>
</p:sldLayout>
</file>

<file path=ppt/slideLayouts/slideLayout1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2_Disposition personnalisée">
    <p:spTree>
      <p:nvGrpSpPr>
        <p:cNvPr id="1" name=""/>
        <p:cNvGrpSpPr/>
        <p:nvPr/>
      </p:nvGrpSpPr>
      <p:grpSpPr>
        <a:xfrm>
          <a:off x="0" y="0"/>
          <a:ext cx="0" cy="0"/>
          <a:chOff x="0" y="0"/>
          <a:chExt cx="0" cy="0"/>
        </a:xfrm>
      </p:grpSpPr>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image" Target="../media/image2.png"/><Relationship Id="rId4" Type="http://schemas.openxmlformats.org/officeDocument/2006/relationships/slideLayout" Target="../slideLayouts/slideLayout1.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image" Target="../media/image3.jpeg"/><Relationship Id="rId3" Type="http://schemas.openxmlformats.org/officeDocument/2006/relationships/slideLayout" Target="../slideLayouts/slideLayout2.xml"/>
</Relationships>
</file>

<file path=ppt/slideMasters/_rels/slideMaster3.xml.rels><?xml version="1.0" encoding="UTF-8"?>
<Relationships xmlns="http://schemas.openxmlformats.org/package/2006/relationships"><Relationship Id="rId1" Type="http://schemas.openxmlformats.org/officeDocument/2006/relationships/theme" Target="../theme/theme3.xml"/><Relationship Id="rId2" Type="http://schemas.openxmlformats.org/officeDocument/2006/relationships/image" Target="../media/image3.jpeg"/><Relationship Id="rId3" Type="http://schemas.openxmlformats.org/officeDocument/2006/relationships/slideLayout" Target="../slideLayouts/slideLayout3.xml"/>
</Relationships>
</file>

<file path=ppt/slideMasters/_rels/slideMaster4.xml.rels><?xml version="1.0" encoding="UTF-8"?>
<Relationships xmlns="http://schemas.openxmlformats.org/package/2006/relationships"><Relationship Id="rId1" Type="http://schemas.openxmlformats.org/officeDocument/2006/relationships/theme" Target="../theme/theme4.xml"/><Relationship Id="rId2" Type="http://schemas.openxmlformats.org/officeDocument/2006/relationships/image" Target="../media/image3.jpeg"/><Relationship Id="rId3" Type="http://schemas.openxmlformats.org/officeDocument/2006/relationships/slideLayout" Target="../slideLayouts/slideLayout4.xml"/>
</Relationships>
</file>

<file path=ppt/slideMasters/_rels/slideMaster5.xml.rels><?xml version="1.0" encoding="UTF-8"?>
<Relationships xmlns="http://schemas.openxmlformats.org/package/2006/relationships"><Relationship Id="rId1" Type="http://schemas.openxmlformats.org/officeDocument/2006/relationships/theme" Target="../theme/theme5.xml"/><Relationship Id="rId2" Type="http://schemas.openxmlformats.org/officeDocument/2006/relationships/image" Target="../media/image3.jpeg"/><Relationship Id="rId3" Type="http://schemas.openxmlformats.org/officeDocument/2006/relationships/slideLayout" Target="../slideLayouts/slideLayout5.xml"/>
</Relationships>
</file>

<file path=ppt/slideMasters/_rels/slideMaster6.xml.rels><?xml version="1.0" encoding="UTF-8"?>
<Relationships xmlns="http://schemas.openxmlformats.org/package/2006/relationships"><Relationship Id="rId1" Type="http://schemas.openxmlformats.org/officeDocument/2006/relationships/theme" Target="../theme/theme6.xml"/><Relationship Id="rId2" Type="http://schemas.openxmlformats.org/officeDocument/2006/relationships/image" Target="../media/image3.jpeg"/><Relationship Id="rId3" Type="http://schemas.openxmlformats.org/officeDocument/2006/relationships/slideLayout" Target="../slideLayouts/slideLayout6.xml"/>
</Relationships>
</file>

<file path=ppt/slideMasters/_rels/slideMaster7.xml.rels><?xml version="1.0" encoding="UTF-8"?>
<Relationships xmlns="http://schemas.openxmlformats.org/package/2006/relationships"><Relationship Id="rId1" Type="http://schemas.openxmlformats.org/officeDocument/2006/relationships/theme" Target="../theme/theme7.xml"/><Relationship Id="rId2" Type="http://schemas.openxmlformats.org/officeDocument/2006/relationships/image" Target="../media/image3.jpeg"/><Relationship Id="rId3" Type="http://schemas.openxmlformats.org/officeDocument/2006/relationships/slideLayout" Target="../slideLayouts/slideLayout7.xml"/>
</Relationships>
</file>

<file path=ppt/slideMasters/_rels/slideMaster8.xml.rels><?xml version="1.0" encoding="UTF-8"?>
<Relationships xmlns="http://schemas.openxmlformats.org/package/2006/relationships"><Relationship Id="rId1" Type="http://schemas.openxmlformats.org/officeDocument/2006/relationships/theme" Target="../theme/theme8.xml"/><Relationship Id="rId2" Type="http://schemas.openxmlformats.org/officeDocument/2006/relationships/image" Target="../media/image3.jpeg"/><Relationship Id="rId3" Type="http://schemas.openxmlformats.org/officeDocument/2006/relationships/slideLayout" Target="../slideLayouts/slideLayout8.xml"/>
</Relationships>
</file>

<file path=ppt/slideMasters/_rels/slideMaster9.xml.rels><?xml version="1.0" encoding="UTF-8"?>
<Relationships xmlns="http://schemas.openxmlformats.org/package/2006/relationships"><Relationship Id="rId1" Type="http://schemas.openxmlformats.org/officeDocument/2006/relationships/theme" Target="../theme/theme9.xml"/><Relationship Id="rId2" Type="http://schemas.openxmlformats.org/officeDocument/2006/relationships/slideLayout" Target="../slideLayouts/slideLayout9.xml"/>
</Relationships>
</file>

<file path=ppt/slideMasters/_rels/slideMaster10.xml.rels><?xml version="1.0" encoding="UTF-8"?>
<Relationships xmlns="http://schemas.openxmlformats.org/package/2006/relationships"><Relationship Id="rId1" Type="http://schemas.openxmlformats.org/officeDocument/2006/relationships/theme" Target="../theme/theme10.xml"/><Relationship Id="rId2" Type="http://schemas.openxmlformats.org/officeDocument/2006/relationships/image" Target="../media/image3.jpeg"/><Relationship Id="rId3" Type="http://schemas.openxmlformats.org/officeDocument/2006/relationships/slideLayout" Target="../slideLayouts/slideLayout10.xml"/>
</Relationships>
</file>

<file path=ppt/slideMasters/_rels/slideMaster11.xml.rels><?xml version="1.0" encoding="UTF-8"?>
<Relationships xmlns="http://schemas.openxmlformats.org/package/2006/relationships"><Relationship Id="rId1" Type="http://schemas.openxmlformats.org/officeDocument/2006/relationships/theme" Target="../theme/theme11.xml"/><Relationship Id="rId2" Type="http://schemas.openxmlformats.org/officeDocument/2006/relationships/image" Target="../media/image3.jpeg"/><Relationship Id="rId3" Type="http://schemas.openxmlformats.org/officeDocument/2006/relationships/slideLayout" Target="../slideLayouts/slideLayout11.xml"/>
</Relationships>
</file>

<file path=ppt/slideMasters/_rels/slideMaster12.xml.rels><?xml version="1.0" encoding="UTF-8"?>
<Relationships xmlns="http://schemas.openxmlformats.org/package/2006/relationships"><Relationship Id="rId1" Type="http://schemas.openxmlformats.org/officeDocument/2006/relationships/theme" Target="../theme/theme12.xml"/><Relationship Id="rId2" Type="http://schemas.openxmlformats.org/officeDocument/2006/relationships/image" Target="../media/image3.jpeg"/><Relationship Id="rId3" Type="http://schemas.openxmlformats.org/officeDocument/2006/relationships/slideLayout" Target="../slideLayouts/slideLayout12.xml"/>
</Relationships>
</file>

<file path=ppt/slideMasters/_rels/slideMaster13.xml.rels><?xml version="1.0" encoding="UTF-8"?>
<Relationships xmlns="http://schemas.openxmlformats.org/package/2006/relationships"><Relationship Id="rId1" Type="http://schemas.openxmlformats.org/officeDocument/2006/relationships/theme" Target="../theme/theme13.xml"/><Relationship Id="rId2" Type="http://schemas.openxmlformats.org/officeDocument/2006/relationships/image" Target="../media/image3.jpeg"/><Relationship Id="rId3" Type="http://schemas.openxmlformats.org/officeDocument/2006/relationships/image" Target="../media/image4.png"/><Relationship Id="rId4" Type="http://schemas.openxmlformats.org/officeDocument/2006/relationships/image" Target="../media/image4.png"/><Relationship Id="rId5" Type="http://schemas.openxmlformats.org/officeDocument/2006/relationships/slideLayout" Target="../slideLayouts/slideLayout13.xml"/>
</Relationships>
</file>

<file path=ppt/slideMasters/_rels/slideMaster14.xml.rels><?xml version="1.0" encoding="UTF-8"?>
<Relationships xmlns="http://schemas.openxmlformats.org/package/2006/relationships"><Relationship Id="rId1" Type="http://schemas.openxmlformats.org/officeDocument/2006/relationships/theme" Target="../theme/theme14.xml"/><Relationship Id="rId2" Type="http://schemas.openxmlformats.org/officeDocument/2006/relationships/image" Target="../media/image5.png"/><Relationship Id="rId3" Type="http://schemas.openxmlformats.org/officeDocument/2006/relationships/slideLayout" Target="../slideLayouts/slideLayout14.xml"/>
</Relationships>
</file>

<file path=ppt/slideMasters/_rels/slideMaster15.xml.rels><?xml version="1.0" encoding="UTF-8"?>
<Relationships xmlns="http://schemas.openxmlformats.org/package/2006/relationships"><Relationship Id="rId1" Type="http://schemas.openxmlformats.org/officeDocument/2006/relationships/theme" Target="../theme/theme15.xml"/><Relationship Id="rId2" Type="http://schemas.openxmlformats.org/officeDocument/2006/relationships/image" Target="../media/image6.png"/><Relationship Id="rId3" Type="http://schemas.openxmlformats.org/officeDocument/2006/relationships/image" Target="../media/image7.png"/><Relationship Id="rId4" Type="http://schemas.openxmlformats.org/officeDocument/2006/relationships/image" Target="../media/image8.png"/><Relationship Id="rId5" Type="http://schemas.openxmlformats.org/officeDocument/2006/relationships/image" Target="../media/image9.png"/><Relationship Id="rId6" Type="http://schemas.openxmlformats.org/officeDocument/2006/relationships/image" Target="../media/image10.png"/><Relationship Id="rId7" Type="http://schemas.openxmlformats.org/officeDocument/2006/relationships/image" Target="../media/image11.png"/><Relationship Id="rId8" Type="http://schemas.openxmlformats.org/officeDocument/2006/relationships/image" Target="../media/image12.png"/><Relationship Id="rId9" Type="http://schemas.openxmlformats.org/officeDocument/2006/relationships/slideLayout" Target="../slideLayouts/slideLayout15.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pic>
        <p:nvPicPr>
          <p:cNvPr id="0" name="Image 3" descr="Image 3"/>
          <p:cNvPicPr/>
          <p:nvPr/>
        </p:nvPicPr>
        <p:blipFill>
          <a:blip r:embed="rId2"/>
          <a:stretch/>
        </p:blipFill>
        <p:spPr>
          <a:xfrm>
            <a:off x="4852800" y="363960"/>
            <a:ext cx="2392920" cy="2522160"/>
          </a:xfrm>
          <a:prstGeom prst="rect">
            <a:avLst/>
          </a:prstGeom>
          <a:noFill/>
          <a:ln w="12700">
            <a:noFill/>
          </a:ln>
        </p:spPr>
      </p:pic>
      <p:pic>
        <p:nvPicPr>
          <p:cNvPr id="1" name="Image 2" descr="Image 2"/>
          <p:cNvPicPr/>
          <p:nvPr/>
        </p:nvPicPr>
        <p:blipFill>
          <a:blip r:embed="rId3"/>
          <a:stretch/>
        </p:blipFill>
        <p:spPr>
          <a:xfrm>
            <a:off x="1237680" y="5059080"/>
            <a:ext cx="9398880" cy="1478160"/>
          </a:xfrm>
          <a:prstGeom prst="rect">
            <a:avLst/>
          </a:prstGeom>
          <a:noFill/>
          <a:ln w="12700">
            <a:noFill/>
          </a:ln>
        </p:spPr>
      </p:pic>
      <p:sp>
        <p:nvSpPr>
          <p:cNvPr id="2"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r>
              <a:rPr b="0" lang="fr-FR" sz="4400" spc="-1" strike="noStrike">
                <a:solidFill>
                  <a:srgbClr val="000000"/>
                </a:solidFill>
                <a:latin typeface="Calibri"/>
              </a:rPr>
              <a:t>Cliquez pour éditer le format du texte-titre</a:t>
            </a:r>
            <a:endParaRPr b="0" lang="fr-FR" sz="4400" spc="-1" strike="noStrike">
              <a:solidFill>
                <a:srgbClr val="000000"/>
              </a:solidFill>
              <a:latin typeface="Calibri"/>
            </a:endParaRPr>
          </a:p>
        </p:txBody>
      </p:sp>
      <p:sp>
        <p:nvSpPr>
          <p:cNvPr id="3" name="PlaceHolder 2"/>
          <p:cNvSpPr>
            <a:spLocks noGrp="1"/>
          </p:cNvSpPr>
          <p:nvPr>
            <p:ph type="body"/>
          </p:nvPr>
        </p:nvSpPr>
        <p:spPr>
          <a:xfrm>
            <a:off x="609480" y="1604520"/>
            <a:ext cx="10972440" cy="397728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fr-FR" sz="3200" spc="-1" strike="noStrike">
                <a:solidFill>
                  <a:srgbClr val="000000"/>
                </a:solidFill>
                <a:latin typeface="Calibri"/>
              </a:rPr>
              <a:t>Cliquez pour éditer le format du plan de texte</a:t>
            </a:r>
            <a:endParaRPr b="0" lang="fr-FR" sz="3200" spc="-1" strike="noStrike">
              <a:solidFill>
                <a:srgbClr val="000000"/>
              </a:solidFill>
              <a:latin typeface="Calibri"/>
            </a:endParaRPr>
          </a:p>
          <a:p>
            <a:pPr lvl="1" marL="864000" indent="-324000">
              <a:spcBef>
                <a:spcPts val="1134"/>
              </a:spcBef>
              <a:buClr>
                <a:srgbClr val="000000"/>
              </a:buClr>
              <a:buSzPct val="75000"/>
              <a:buFont typeface="Symbol" charset="2"/>
              <a:buChar char=""/>
            </a:pPr>
            <a:r>
              <a:rPr b="0" lang="fr-FR" sz="2800" spc="-1" strike="noStrike">
                <a:solidFill>
                  <a:srgbClr val="000000"/>
                </a:solidFill>
                <a:latin typeface="Calibri"/>
              </a:rPr>
              <a:t>Second niveau de plan</a:t>
            </a:r>
            <a:endParaRPr b="0" lang="fr-FR" sz="2800" spc="-1" strike="noStrike">
              <a:solidFill>
                <a:srgbClr val="000000"/>
              </a:solidFill>
              <a:latin typeface="Calibri"/>
            </a:endParaRPr>
          </a:p>
          <a:p>
            <a:pPr lvl="2" marL="1296000" indent="-288000">
              <a:spcBef>
                <a:spcPts val="850"/>
              </a:spcBef>
              <a:buClr>
                <a:srgbClr val="000000"/>
              </a:buClr>
              <a:buSzPct val="45000"/>
              <a:buFont typeface="Wingdings" charset="2"/>
              <a:buChar char=""/>
            </a:pPr>
            <a:r>
              <a:rPr b="0" lang="fr-FR" sz="2400" spc="-1" strike="noStrike">
                <a:solidFill>
                  <a:srgbClr val="000000"/>
                </a:solidFill>
                <a:latin typeface="Calibri"/>
              </a:rPr>
              <a:t>Troisième niveau de plan</a:t>
            </a:r>
            <a:endParaRPr b="0" lang="fr-FR" sz="2400" spc="-1" strike="noStrike">
              <a:solidFill>
                <a:srgbClr val="000000"/>
              </a:solidFill>
              <a:latin typeface="Calibri"/>
            </a:endParaRPr>
          </a:p>
          <a:p>
            <a:pPr lvl="3" marL="1728000" indent="-216000">
              <a:spcBef>
                <a:spcPts val="567"/>
              </a:spcBef>
              <a:buClr>
                <a:srgbClr val="000000"/>
              </a:buClr>
              <a:buSzPct val="75000"/>
              <a:buFont typeface="Symbol" charset="2"/>
              <a:buChar char=""/>
            </a:pPr>
            <a:r>
              <a:rPr b="0" lang="fr-FR" sz="2000" spc="-1" strike="noStrike">
                <a:solidFill>
                  <a:srgbClr val="000000"/>
                </a:solidFill>
                <a:latin typeface="Calibri"/>
              </a:rPr>
              <a:t>Quatrième niveau de plan</a:t>
            </a:r>
            <a:endParaRPr b="0" lang="fr-FR" sz="2000" spc="-1" strike="noStrike">
              <a:solidFill>
                <a:srgbClr val="000000"/>
              </a:solidFill>
              <a:latin typeface="Calibri"/>
            </a:endParaRPr>
          </a:p>
          <a:p>
            <a:pPr lvl="4" marL="2160000" indent="-216000">
              <a:spcBef>
                <a:spcPts val="283"/>
              </a:spcBef>
              <a:buClr>
                <a:srgbClr val="000000"/>
              </a:buClr>
              <a:buSzPct val="45000"/>
              <a:buFont typeface="Wingdings" charset="2"/>
              <a:buChar char=""/>
            </a:pPr>
            <a:r>
              <a:rPr b="0" lang="fr-FR" sz="2000" spc="-1" strike="noStrike">
                <a:solidFill>
                  <a:srgbClr val="000000"/>
                </a:solidFill>
                <a:latin typeface="Calibri"/>
              </a:rPr>
              <a:t>Cinquième niveau de plan</a:t>
            </a:r>
            <a:endParaRPr b="0" lang="fr-FR" sz="2000" spc="-1" strike="noStrike">
              <a:solidFill>
                <a:srgbClr val="000000"/>
              </a:solidFill>
              <a:latin typeface="Calibri"/>
            </a:endParaRPr>
          </a:p>
          <a:p>
            <a:pPr lvl="5" marL="2592000" indent="-216000">
              <a:spcBef>
                <a:spcPts val="283"/>
              </a:spcBef>
              <a:buClr>
                <a:srgbClr val="000000"/>
              </a:buClr>
              <a:buSzPct val="45000"/>
              <a:buFont typeface="Wingdings" charset="2"/>
              <a:buChar char=""/>
            </a:pPr>
            <a:r>
              <a:rPr b="0" lang="fr-FR" sz="2000" spc="-1" strike="noStrike">
                <a:solidFill>
                  <a:srgbClr val="000000"/>
                </a:solidFill>
                <a:latin typeface="Calibri"/>
              </a:rPr>
              <a:t>Sixième niveau de plan</a:t>
            </a:r>
            <a:endParaRPr b="0" lang="fr-FR" sz="2000" spc="-1" strike="noStrike">
              <a:solidFill>
                <a:srgbClr val="000000"/>
              </a:solidFill>
              <a:latin typeface="Calibri"/>
            </a:endParaRPr>
          </a:p>
          <a:p>
            <a:pPr lvl="6" marL="3024000" indent="-216000">
              <a:spcBef>
                <a:spcPts val="283"/>
              </a:spcBef>
              <a:buClr>
                <a:srgbClr val="000000"/>
              </a:buClr>
              <a:buSzPct val="45000"/>
              <a:buFont typeface="Wingdings" charset="2"/>
              <a:buChar char=""/>
            </a:pPr>
            <a:r>
              <a:rPr b="0" lang="fr-FR" sz="2000" spc="-1" strike="noStrike">
                <a:solidFill>
                  <a:srgbClr val="000000"/>
                </a:solidFill>
                <a:latin typeface="Calibri"/>
              </a:rPr>
              <a:t>Septième niveau de plan</a:t>
            </a:r>
            <a:endParaRPr b="0" lang="fr-FR" sz="2000" spc="-1" strike="noStrike">
              <a:solidFill>
                <a:srgbClr val="000000"/>
              </a:solidFill>
              <a:latin typeface="Calibri"/>
            </a:endParaRPr>
          </a:p>
        </p:txBody>
      </p:sp>
    </p:spTree>
  </p:cSld>
  <p:clrMap bg1="lt1" tx1="dk1" bg2="lt2" tx2="dk2" accent1="accent1" accent2="accent2" accent3="accent3" accent4="accent4" accent5="accent5" accent6="accent6" hlink="hlink" folHlink="folHlink"/>
  <p:sldLayoutIdLst>
    <p:sldLayoutId id="2147483649" r:id="rId4"/>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pic>
        <p:nvPicPr>
          <p:cNvPr id="4" name="Image 6" descr=""/>
          <p:cNvPicPr/>
          <p:nvPr/>
        </p:nvPicPr>
        <p:blipFill>
          <a:blip r:embed="rId2"/>
          <a:srcRect l="0" t="84984" r="232" b="5611"/>
          <a:stretch/>
        </p:blipFill>
        <p:spPr>
          <a:xfrm>
            <a:off x="0" y="6040440"/>
            <a:ext cx="12190680" cy="811440"/>
          </a:xfrm>
          <a:prstGeom prst="rect">
            <a:avLst/>
          </a:prstGeom>
          <a:noFill/>
          <a:ln w="0">
            <a:noFill/>
          </a:ln>
        </p:spPr>
      </p:pic>
      <p:sp>
        <p:nvSpPr>
          <p:cNvPr id="5"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r>
              <a:rPr b="0" lang="fr-FR" sz="4400" spc="-1" strike="noStrike">
                <a:solidFill>
                  <a:srgbClr val="000000"/>
                </a:solidFill>
                <a:latin typeface="Calibri"/>
              </a:rPr>
              <a:t>Cliquez pour éditer le format du texte-titre</a:t>
            </a:r>
            <a:endParaRPr b="0" lang="fr-FR" sz="4400" spc="-1" strike="noStrike">
              <a:solidFill>
                <a:srgbClr val="000000"/>
              </a:solidFill>
              <a:latin typeface="Calibri"/>
            </a:endParaRPr>
          </a:p>
        </p:txBody>
      </p:sp>
      <p:sp>
        <p:nvSpPr>
          <p:cNvPr id="6" name="PlaceHolder 2"/>
          <p:cNvSpPr>
            <a:spLocks noGrp="1"/>
          </p:cNvSpPr>
          <p:nvPr>
            <p:ph type="body"/>
          </p:nvPr>
        </p:nvSpPr>
        <p:spPr>
          <a:xfrm>
            <a:off x="609480" y="1604520"/>
            <a:ext cx="10972440" cy="397728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fr-FR" sz="3200" spc="-1" strike="noStrike">
                <a:solidFill>
                  <a:srgbClr val="000000"/>
                </a:solidFill>
                <a:latin typeface="Calibri"/>
              </a:rPr>
              <a:t>Cliquez pour éditer le format du plan de texte</a:t>
            </a:r>
            <a:endParaRPr b="0" lang="fr-FR" sz="3200" spc="-1" strike="noStrike">
              <a:solidFill>
                <a:srgbClr val="000000"/>
              </a:solidFill>
              <a:latin typeface="Calibri"/>
            </a:endParaRPr>
          </a:p>
          <a:p>
            <a:pPr lvl="1" marL="864000" indent="-324000">
              <a:spcBef>
                <a:spcPts val="1134"/>
              </a:spcBef>
              <a:buClr>
                <a:srgbClr val="000000"/>
              </a:buClr>
              <a:buSzPct val="75000"/>
              <a:buFont typeface="Symbol" charset="2"/>
              <a:buChar char=""/>
            </a:pPr>
            <a:r>
              <a:rPr b="0" lang="fr-FR" sz="2800" spc="-1" strike="noStrike">
                <a:solidFill>
                  <a:srgbClr val="000000"/>
                </a:solidFill>
                <a:latin typeface="Calibri"/>
              </a:rPr>
              <a:t>Second niveau de plan</a:t>
            </a:r>
            <a:endParaRPr b="0" lang="fr-FR" sz="2800" spc="-1" strike="noStrike">
              <a:solidFill>
                <a:srgbClr val="000000"/>
              </a:solidFill>
              <a:latin typeface="Calibri"/>
            </a:endParaRPr>
          </a:p>
          <a:p>
            <a:pPr lvl="2" marL="1296000" indent="-288000">
              <a:spcBef>
                <a:spcPts val="850"/>
              </a:spcBef>
              <a:buClr>
                <a:srgbClr val="000000"/>
              </a:buClr>
              <a:buSzPct val="45000"/>
              <a:buFont typeface="Wingdings" charset="2"/>
              <a:buChar char=""/>
            </a:pPr>
            <a:r>
              <a:rPr b="0" lang="fr-FR" sz="2400" spc="-1" strike="noStrike">
                <a:solidFill>
                  <a:srgbClr val="000000"/>
                </a:solidFill>
                <a:latin typeface="Calibri"/>
              </a:rPr>
              <a:t>Troisième niveau de plan</a:t>
            </a:r>
            <a:endParaRPr b="0" lang="fr-FR" sz="2400" spc="-1" strike="noStrike">
              <a:solidFill>
                <a:srgbClr val="000000"/>
              </a:solidFill>
              <a:latin typeface="Calibri"/>
            </a:endParaRPr>
          </a:p>
          <a:p>
            <a:pPr lvl="3" marL="1728000" indent="-216000">
              <a:spcBef>
                <a:spcPts val="567"/>
              </a:spcBef>
              <a:buClr>
                <a:srgbClr val="000000"/>
              </a:buClr>
              <a:buSzPct val="75000"/>
              <a:buFont typeface="Symbol" charset="2"/>
              <a:buChar char=""/>
            </a:pPr>
            <a:r>
              <a:rPr b="0" lang="fr-FR" sz="2000" spc="-1" strike="noStrike">
                <a:solidFill>
                  <a:srgbClr val="000000"/>
                </a:solidFill>
                <a:latin typeface="Calibri"/>
              </a:rPr>
              <a:t>Quatrième niveau de plan</a:t>
            </a:r>
            <a:endParaRPr b="0" lang="fr-FR" sz="2000" spc="-1" strike="noStrike">
              <a:solidFill>
                <a:srgbClr val="000000"/>
              </a:solidFill>
              <a:latin typeface="Calibri"/>
            </a:endParaRPr>
          </a:p>
          <a:p>
            <a:pPr lvl="4" marL="2160000" indent="-216000">
              <a:spcBef>
                <a:spcPts val="283"/>
              </a:spcBef>
              <a:buClr>
                <a:srgbClr val="000000"/>
              </a:buClr>
              <a:buSzPct val="45000"/>
              <a:buFont typeface="Wingdings" charset="2"/>
              <a:buChar char=""/>
            </a:pPr>
            <a:r>
              <a:rPr b="0" lang="fr-FR" sz="2000" spc="-1" strike="noStrike">
                <a:solidFill>
                  <a:srgbClr val="000000"/>
                </a:solidFill>
                <a:latin typeface="Calibri"/>
              </a:rPr>
              <a:t>Cinquième niveau de plan</a:t>
            </a:r>
            <a:endParaRPr b="0" lang="fr-FR" sz="2000" spc="-1" strike="noStrike">
              <a:solidFill>
                <a:srgbClr val="000000"/>
              </a:solidFill>
              <a:latin typeface="Calibri"/>
            </a:endParaRPr>
          </a:p>
          <a:p>
            <a:pPr lvl="5" marL="2592000" indent="-216000">
              <a:spcBef>
                <a:spcPts val="283"/>
              </a:spcBef>
              <a:buClr>
                <a:srgbClr val="000000"/>
              </a:buClr>
              <a:buSzPct val="45000"/>
              <a:buFont typeface="Wingdings" charset="2"/>
              <a:buChar char=""/>
            </a:pPr>
            <a:r>
              <a:rPr b="0" lang="fr-FR" sz="2000" spc="-1" strike="noStrike">
                <a:solidFill>
                  <a:srgbClr val="000000"/>
                </a:solidFill>
                <a:latin typeface="Calibri"/>
              </a:rPr>
              <a:t>Sixième niveau de plan</a:t>
            </a:r>
            <a:endParaRPr b="0" lang="fr-FR" sz="2000" spc="-1" strike="noStrike">
              <a:solidFill>
                <a:srgbClr val="000000"/>
              </a:solidFill>
              <a:latin typeface="Calibri"/>
            </a:endParaRPr>
          </a:p>
          <a:p>
            <a:pPr lvl="6" marL="3024000" indent="-216000">
              <a:spcBef>
                <a:spcPts val="283"/>
              </a:spcBef>
              <a:buClr>
                <a:srgbClr val="000000"/>
              </a:buClr>
              <a:buSzPct val="45000"/>
              <a:buFont typeface="Wingdings" charset="2"/>
              <a:buChar char=""/>
            </a:pPr>
            <a:r>
              <a:rPr b="0" lang="fr-FR" sz="2000" spc="-1" strike="noStrike">
                <a:solidFill>
                  <a:srgbClr val="000000"/>
                </a:solidFill>
                <a:latin typeface="Calibri"/>
              </a:rPr>
              <a:t>Septième niveau de plan</a:t>
            </a:r>
            <a:endParaRPr b="0" lang="fr-FR" sz="2000" spc="-1" strike="noStrike">
              <a:solidFill>
                <a:srgbClr val="000000"/>
              </a:solidFill>
              <a:latin typeface="Calibri"/>
            </a:endParaRPr>
          </a:p>
        </p:txBody>
      </p:sp>
    </p:spTree>
  </p:cSld>
  <p:clrMap bg1="lt1" tx1="dk1" bg2="lt2" tx2="dk2" accent1="accent1" accent2="accent2" accent3="accent3" accent4="accent4" accent5="accent5" accent6="accent6" hlink="hlink" folHlink="folHlink"/>
  <p:sldLayoutIdLst>
    <p:sldLayoutId id="2147483651" r:id="rId3"/>
  </p:sldLayoutIdLst>
</p:sldMaster>
</file>

<file path=ppt/slideMasters/slideMaster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pic>
        <p:nvPicPr>
          <p:cNvPr id="7" name="Image 9" descr=""/>
          <p:cNvPicPr/>
          <p:nvPr/>
        </p:nvPicPr>
        <p:blipFill>
          <a:blip r:embed="rId2"/>
          <a:srcRect l="0" t="84984" r="232" b="5611"/>
          <a:stretch/>
        </p:blipFill>
        <p:spPr>
          <a:xfrm>
            <a:off x="0" y="6040440"/>
            <a:ext cx="12190680" cy="811440"/>
          </a:xfrm>
          <a:prstGeom prst="rect">
            <a:avLst/>
          </a:prstGeom>
          <a:noFill/>
          <a:ln w="0">
            <a:noFill/>
          </a:ln>
        </p:spPr>
      </p:pic>
    </p:spTree>
  </p:cSld>
  <p:clrMap bg1="lt1" tx1="dk1" bg2="lt2" tx2="dk2" accent1="accent1" accent2="accent2" accent3="accent3" accent4="accent4" accent5="accent5" accent6="accent6" hlink="hlink" folHlink="folHlink"/>
  <p:sldLayoutIdLst>
    <p:sldLayoutId id="2147483653" r:id="rId3"/>
  </p:sldLayoutIdLst>
</p:sldMaster>
</file>

<file path=ppt/slideMasters/slideMaster4.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pic>
        <p:nvPicPr>
          <p:cNvPr id="8" name="Image 7" descr=""/>
          <p:cNvPicPr/>
          <p:nvPr/>
        </p:nvPicPr>
        <p:blipFill>
          <a:blip r:embed="rId2"/>
          <a:srcRect l="0" t="84984" r="232" b="5611"/>
          <a:stretch/>
        </p:blipFill>
        <p:spPr>
          <a:xfrm>
            <a:off x="0" y="6040440"/>
            <a:ext cx="12190680" cy="811440"/>
          </a:xfrm>
          <a:prstGeom prst="rect">
            <a:avLst/>
          </a:prstGeom>
          <a:noFill/>
          <a:ln w="0">
            <a:noFill/>
          </a:ln>
        </p:spPr>
      </p:pic>
    </p:spTree>
  </p:cSld>
  <p:clrMap bg1="lt1" tx1="dk1" bg2="lt2" tx2="dk2" accent1="accent1" accent2="accent2" accent3="accent3" accent4="accent4" accent5="accent5" accent6="accent6" hlink="hlink" folHlink="folHlink"/>
  <p:sldLayoutIdLst>
    <p:sldLayoutId id="2147483655" r:id="rId3"/>
  </p:sldLayoutIdLst>
</p:sldMaster>
</file>

<file path=ppt/slideMasters/slideMaster5.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pic>
        <p:nvPicPr>
          <p:cNvPr id="9" name="Image 7" descr=""/>
          <p:cNvPicPr/>
          <p:nvPr/>
        </p:nvPicPr>
        <p:blipFill>
          <a:blip r:embed="rId2"/>
          <a:srcRect l="0" t="84984" r="232" b="5611"/>
          <a:stretch/>
        </p:blipFill>
        <p:spPr>
          <a:xfrm>
            <a:off x="0" y="6040440"/>
            <a:ext cx="12190680" cy="811440"/>
          </a:xfrm>
          <a:prstGeom prst="rect">
            <a:avLst/>
          </a:prstGeom>
          <a:noFill/>
          <a:ln w="0">
            <a:noFill/>
          </a:ln>
        </p:spPr>
      </p:pic>
    </p:spTree>
  </p:cSld>
  <p:clrMap bg1="lt1" tx1="dk1" bg2="lt2" tx2="dk2" accent1="accent1" accent2="accent2" accent3="accent3" accent4="accent4" accent5="accent5" accent6="accent6" hlink="hlink" folHlink="folHlink"/>
  <p:sldLayoutIdLst>
    <p:sldLayoutId id="2147483657" r:id="rId3"/>
  </p:sldLayoutIdLst>
</p:sldMaster>
</file>

<file path=ppt/slideMasters/slideMaster6.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pic>
        <p:nvPicPr>
          <p:cNvPr id="10" name="Image 6" descr=""/>
          <p:cNvPicPr/>
          <p:nvPr/>
        </p:nvPicPr>
        <p:blipFill>
          <a:blip r:embed="rId2"/>
          <a:srcRect l="0" t="84984" r="232" b="5611"/>
          <a:stretch/>
        </p:blipFill>
        <p:spPr>
          <a:xfrm>
            <a:off x="0" y="6040440"/>
            <a:ext cx="12190680" cy="811440"/>
          </a:xfrm>
          <a:prstGeom prst="rect">
            <a:avLst/>
          </a:prstGeom>
          <a:noFill/>
          <a:ln w="0">
            <a:noFill/>
          </a:ln>
        </p:spPr>
      </p:pic>
    </p:spTree>
  </p:cSld>
  <p:clrMap bg1="lt1" tx1="dk1" bg2="lt2" tx2="dk2" accent1="accent1" accent2="accent2" accent3="accent3" accent4="accent4" accent5="accent5" accent6="accent6" hlink="hlink" folHlink="folHlink"/>
  <p:sldLayoutIdLst>
    <p:sldLayoutId id="2147483659" r:id="rId3"/>
  </p:sldLayoutIdLst>
</p:sldMaster>
</file>

<file path=ppt/slideMasters/slideMaster7.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pic>
        <p:nvPicPr>
          <p:cNvPr id="11" name="Image 6" descr=""/>
          <p:cNvPicPr/>
          <p:nvPr/>
        </p:nvPicPr>
        <p:blipFill>
          <a:blip r:embed="rId2"/>
          <a:srcRect l="0" t="84984" r="232" b="5611"/>
          <a:stretch/>
        </p:blipFill>
        <p:spPr>
          <a:xfrm>
            <a:off x="0" y="6040440"/>
            <a:ext cx="12190680" cy="811440"/>
          </a:xfrm>
          <a:prstGeom prst="rect">
            <a:avLst/>
          </a:prstGeom>
          <a:noFill/>
          <a:ln w="0">
            <a:noFill/>
          </a:ln>
        </p:spPr>
      </p:pic>
    </p:spTree>
  </p:cSld>
  <p:clrMap bg1="lt1" tx1="dk1" bg2="lt2" tx2="dk2" accent1="accent1" accent2="accent2" accent3="accent3" accent4="accent4" accent5="accent5" accent6="accent6" hlink="hlink" folHlink="folHlink"/>
  <p:sldLayoutIdLst>
    <p:sldLayoutId id="2147483661" r:id="rId3"/>
  </p:sldLayoutIdLst>
</p:sldMaster>
</file>

<file path=ppt/slideMasters/slideMaster8.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pic>
        <p:nvPicPr>
          <p:cNvPr id="12" name="Image 8" descr=""/>
          <p:cNvPicPr/>
          <p:nvPr/>
        </p:nvPicPr>
        <p:blipFill>
          <a:blip r:embed="rId2"/>
          <a:srcRect l="0" t="84984" r="232" b="5611"/>
          <a:stretch/>
        </p:blipFill>
        <p:spPr>
          <a:xfrm>
            <a:off x="0" y="6040440"/>
            <a:ext cx="12190680" cy="811440"/>
          </a:xfrm>
          <a:prstGeom prst="rect">
            <a:avLst/>
          </a:prstGeom>
          <a:noFill/>
          <a:ln w="0">
            <a:noFill/>
          </a:ln>
        </p:spPr>
      </p:pic>
      <p:sp>
        <p:nvSpPr>
          <p:cNvPr id="13" name="PlaceHolder 1"/>
          <p:cNvSpPr>
            <a:spLocks noGrp="1"/>
          </p:cNvSpPr>
          <p:nvPr>
            <p:ph type="title"/>
          </p:nvPr>
        </p:nvSpPr>
        <p:spPr>
          <a:xfrm>
            <a:off x="609480" y="273600"/>
            <a:ext cx="10972080" cy="1144440"/>
          </a:xfrm>
          <a:prstGeom prst="rect">
            <a:avLst/>
          </a:prstGeom>
          <a:noFill/>
          <a:ln w="0">
            <a:noFill/>
          </a:ln>
        </p:spPr>
        <p:txBody>
          <a:bodyPr lIns="0" rIns="0" tIns="0" bIns="0" anchor="ctr">
            <a:noAutofit/>
          </a:bodyPr>
          <a:p>
            <a:pPr indent="0">
              <a:buNone/>
            </a:pPr>
            <a:r>
              <a:rPr b="0" lang="fr-FR" sz="1800" spc="-1" strike="noStrike">
                <a:solidFill>
                  <a:srgbClr val="000000"/>
                </a:solidFill>
                <a:latin typeface="Calibri"/>
              </a:rPr>
              <a:t>Cliquez pour éditer le format du texte-titre</a:t>
            </a:r>
            <a:endParaRPr b="0" lang="fr-FR" sz="1800" spc="-1" strike="noStrike">
              <a:solidFill>
                <a:srgbClr val="000000"/>
              </a:solidFill>
              <a:latin typeface="Calibri"/>
            </a:endParaRPr>
          </a:p>
        </p:txBody>
      </p:sp>
      <p:sp>
        <p:nvSpPr>
          <p:cNvPr id="14" name="PlaceHolder 2"/>
          <p:cNvSpPr>
            <a:spLocks noGrp="1"/>
          </p:cNvSpPr>
          <p:nvPr>
            <p:ph type="body"/>
          </p:nvPr>
        </p:nvSpPr>
        <p:spPr>
          <a:xfrm>
            <a:off x="609480" y="1604520"/>
            <a:ext cx="10972080" cy="397692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fr-FR" sz="1800" spc="-1" strike="noStrike">
                <a:solidFill>
                  <a:srgbClr val="000000"/>
                </a:solidFill>
                <a:latin typeface="Calibri"/>
              </a:rPr>
              <a:t>Cliquez pour éditer le format du plan de texte</a:t>
            </a:r>
            <a:endParaRPr b="0" lang="fr-FR" sz="1800" spc="-1" strike="noStrike">
              <a:solidFill>
                <a:srgbClr val="000000"/>
              </a:solidFill>
              <a:latin typeface="Calibri"/>
            </a:endParaRPr>
          </a:p>
          <a:p>
            <a:pPr lvl="1" marL="864000" indent="-324000">
              <a:spcBef>
                <a:spcPts val="1134"/>
              </a:spcBef>
              <a:buClr>
                <a:srgbClr val="000000"/>
              </a:buClr>
              <a:buSzPct val="75000"/>
              <a:buFont typeface="Symbol" charset="2"/>
              <a:buChar char=""/>
            </a:pPr>
            <a:r>
              <a:rPr b="0" lang="fr-FR" sz="1800" spc="-1" strike="noStrike">
                <a:solidFill>
                  <a:srgbClr val="000000"/>
                </a:solidFill>
                <a:latin typeface="Calibri"/>
              </a:rPr>
              <a:t>Second niveau de plan</a:t>
            </a:r>
            <a:endParaRPr b="0" lang="fr-FR" sz="1800" spc="-1" strike="noStrike">
              <a:solidFill>
                <a:srgbClr val="000000"/>
              </a:solidFill>
              <a:latin typeface="Calibri"/>
            </a:endParaRPr>
          </a:p>
          <a:p>
            <a:pPr lvl="2" marL="1296000" indent="-288000">
              <a:spcBef>
                <a:spcPts val="850"/>
              </a:spcBef>
              <a:buClr>
                <a:srgbClr val="000000"/>
              </a:buClr>
              <a:buSzPct val="45000"/>
              <a:buFont typeface="Wingdings" charset="2"/>
              <a:buChar char=""/>
            </a:pPr>
            <a:r>
              <a:rPr b="0" lang="fr-FR" sz="1800" spc="-1" strike="noStrike">
                <a:solidFill>
                  <a:srgbClr val="000000"/>
                </a:solidFill>
                <a:latin typeface="Calibri"/>
              </a:rPr>
              <a:t>Troisième niveau de plan</a:t>
            </a:r>
            <a:endParaRPr b="0" lang="fr-FR" sz="1800" spc="-1" strike="noStrike">
              <a:solidFill>
                <a:srgbClr val="000000"/>
              </a:solidFill>
              <a:latin typeface="Calibri"/>
            </a:endParaRPr>
          </a:p>
          <a:p>
            <a:pPr lvl="3" marL="1728000" indent="-216000">
              <a:spcBef>
                <a:spcPts val="567"/>
              </a:spcBef>
              <a:buClr>
                <a:srgbClr val="000000"/>
              </a:buClr>
              <a:buSzPct val="75000"/>
              <a:buFont typeface="Symbol" charset="2"/>
              <a:buChar char=""/>
            </a:pPr>
            <a:r>
              <a:rPr b="0" lang="fr-FR" sz="1800" spc="-1" strike="noStrike">
                <a:solidFill>
                  <a:srgbClr val="000000"/>
                </a:solidFill>
                <a:latin typeface="Calibri"/>
              </a:rPr>
              <a:t>Quatrième niveau de plan</a:t>
            </a:r>
            <a:endParaRPr b="0" lang="fr-FR" sz="1800" spc="-1" strike="noStrike">
              <a:solidFill>
                <a:srgbClr val="000000"/>
              </a:solidFill>
              <a:latin typeface="Calibri"/>
            </a:endParaRPr>
          </a:p>
          <a:p>
            <a:pPr lvl="4" marL="2160000" indent="-216000">
              <a:spcBef>
                <a:spcPts val="283"/>
              </a:spcBef>
              <a:buClr>
                <a:srgbClr val="000000"/>
              </a:buClr>
              <a:buSzPct val="45000"/>
              <a:buFont typeface="Wingdings" charset="2"/>
              <a:buChar char=""/>
            </a:pPr>
            <a:r>
              <a:rPr b="0" lang="fr-FR" sz="1800" spc="-1" strike="noStrike">
                <a:solidFill>
                  <a:srgbClr val="000000"/>
                </a:solidFill>
                <a:latin typeface="Calibri"/>
              </a:rPr>
              <a:t>Cinquième niveau de plan</a:t>
            </a:r>
            <a:endParaRPr b="0" lang="fr-FR" sz="1800" spc="-1" strike="noStrike">
              <a:solidFill>
                <a:srgbClr val="000000"/>
              </a:solidFill>
              <a:latin typeface="Calibri"/>
            </a:endParaRPr>
          </a:p>
          <a:p>
            <a:pPr lvl="5" marL="2592000" indent="-216000">
              <a:spcBef>
                <a:spcPts val="283"/>
              </a:spcBef>
              <a:buClr>
                <a:srgbClr val="000000"/>
              </a:buClr>
              <a:buSzPct val="45000"/>
              <a:buFont typeface="Wingdings" charset="2"/>
              <a:buChar char=""/>
            </a:pPr>
            <a:r>
              <a:rPr b="0" lang="fr-FR" sz="1800" spc="-1" strike="noStrike">
                <a:solidFill>
                  <a:srgbClr val="000000"/>
                </a:solidFill>
                <a:latin typeface="Calibri"/>
              </a:rPr>
              <a:t>Sixième niveau de plan</a:t>
            </a:r>
            <a:endParaRPr b="0" lang="fr-FR" sz="1800" spc="-1" strike="noStrike">
              <a:solidFill>
                <a:srgbClr val="000000"/>
              </a:solidFill>
              <a:latin typeface="Calibri"/>
            </a:endParaRPr>
          </a:p>
          <a:p>
            <a:pPr lvl="6" marL="3024000" indent="-216000">
              <a:spcBef>
                <a:spcPts val="283"/>
              </a:spcBef>
              <a:buClr>
                <a:srgbClr val="000000"/>
              </a:buClr>
              <a:buSzPct val="45000"/>
              <a:buFont typeface="Wingdings" charset="2"/>
              <a:buChar char=""/>
            </a:pPr>
            <a:r>
              <a:rPr b="0" lang="fr-FR" sz="1800" spc="-1" strike="noStrike">
                <a:solidFill>
                  <a:srgbClr val="000000"/>
                </a:solidFill>
                <a:latin typeface="Calibri"/>
              </a:rPr>
              <a:t>Septième niveau de plan</a:t>
            </a:r>
            <a:endParaRPr b="0" lang="fr-FR" sz="1800" spc="-1" strike="noStrike">
              <a:solidFill>
                <a:srgbClr val="000000"/>
              </a:solidFill>
              <a:latin typeface="Calibri"/>
            </a:endParaRPr>
          </a:p>
        </p:txBody>
      </p:sp>
    </p:spTree>
  </p:cSld>
  <p:clrMap bg1="lt1" tx1="dk1" bg2="lt2" tx2="dk2" accent1="accent1" accent2="accent2" accent3="accent3" accent4="accent4" accent5="accent5" accent6="accent6" hlink="hlink" folHlink="folHlink"/>
  <p:sldLayoutIdLst>
    <p:sldLayoutId id="2147483663" r:id="rId3"/>
  </p:sldLayoutIdLst>
</p:sldMaster>
</file>

<file path=ppt/slideMasters/slideMaster9.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7" name="PlaceHolder 1"/>
          <p:cNvSpPr>
            <a:spLocks noGrp="1"/>
          </p:cNvSpPr>
          <p:nvPr>
            <p:ph type="title"/>
          </p:nvPr>
        </p:nvSpPr>
        <p:spPr>
          <a:xfrm>
            <a:off x="609480" y="273600"/>
            <a:ext cx="10972080" cy="1144440"/>
          </a:xfrm>
          <a:prstGeom prst="rect">
            <a:avLst/>
          </a:prstGeom>
          <a:noFill/>
          <a:ln w="0">
            <a:noFill/>
          </a:ln>
        </p:spPr>
        <p:txBody>
          <a:bodyPr lIns="0" rIns="0" tIns="0" bIns="0" anchor="ctr">
            <a:noAutofit/>
          </a:bodyPr>
          <a:p>
            <a:pPr indent="0">
              <a:buNone/>
            </a:pPr>
            <a:r>
              <a:rPr b="0" lang="fr-FR" sz="1800" spc="-1" strike="noStrike">
                <a:solidFill>
                  <a:srgbClr val="000000"/>
                </a:solidFill>
                <a:latin typeface="Calibri"/>
              </a:rPr>
              <a:t>Cliquez pour éditer le format du texte-titre</a:t>
            </a:r>
            <a:endParaRPr b="0" lang="fr-FR" sz="1800" spc="-1" strike="noStrike">
              <a:solidFill>
                <a:srgbClr val="000000"/>
              </a:solidFill>
              <a:latin typeface="Calibri"/>
            </a:endParaRPr>
          </a:p>
        </p:txBody>
      </p:sp>
      <p:sp>
        <p:nvSpPr>
          <p:cNvPr id="18" name="PlaceHolder 2"/>
          <p:cNvSpPr>
            <a:spLocks noGrp="1"/>
          </p:cNvSpPr>
          <p:nvPr>
            <p:ph type="body"/>
          </p:nvPr>
        </p:nvSpPr>
        <p:spPr>
          <a:xfrm>
            <a:off x="609480" y="1604520"/>
            <a:ext cx="10972080" cy="397692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fr-FR" sz="1800" spc="-1" strike="noStrike">
                <a:solidFill>
                  <a:srgbClr val="000000"/>
                </a:solidFill>
                <a:latin typeface="Calibri"/>
              </a:rPr>
              <a:t>Cliquez pour éditer le format du plan de texte</a:t>
            </a:r>
            <a:endParaRPr b="0" lang="fr-FR" sz="1800" spc="-1" strike="noStrike">
              <a:solidFill>
                <a:srgbClr val="000000"/>
              </a:solidFill>
              <a:latin typeface="Calibri"/>
            </a:endParaRPr>
          </a:p>
          <a:p>
            <a:pPr lvl="1" marL="864000" indent="-324000">
              <a:spcBef>
                <a:spcPts val="1134"/>
              </a:spcBef>
              <a:buClr>
                <a:srgbClr val="000000"/>
              </a:buClr>
              <a:buSzPct val="75000"/>
              <a:buFont typeface="Symbol" charset="2"/>
              <a:buChar char=""/>
            </a:pPr>
            <a:r>
              <a:rPr b="0" lang="fr-FR" sz="1800" spc="-1" strike="noStrike">
                <a:solidFill>
                  <a:srgbClr val="000000"/>
                </a:solidFill>
                <a:latin typeface="Calibri"/>
              </a:rPr>
              <a:t>Second niveau de plan</a:t>
            </a:r>
            <a:endParaRPr b="0" lang="fr-FR" sz="1800" spc="-1" strike="noStrike">
              <a:solidFill>
                <a:srgbClr val="000000"/>
              </a:solidFill>
              <a:latin typeface="Calibri"/>
            </a:endParaRPr>
          </a:p>
          <a:p>
            <a:pPr lvl="2" marL="1296000" indent="-288000">
              <a:spcBef>
                <a:spcPts val="850"/>
              </a:spcBef>
              <a:buClr>
                <a:srgbClr val="000000"/>
              </a:buClr>
              <a:buSzPct val="45000"/>
              <a:buFont typeface="Wingdings" charset="2"/>
              <a:buChar char=""/>
            </a:pPr>
            <a:r>
              <a:rPr b="0" lang="fr-FR" sz="1800" spc="-1" strike="noStrike">
                <a:solidFill>
                  <a:srgbClr val="000000"/>
                </a:solidFill>
                <a:latin typeface="Calibri"/>
              </a:rPr>
              <a:t>Troisième niveau de plan</a:t>
            </a:r>
            <a:endParaRPr b="0" lang="fr-FR" sz="1800" spc="-1" strike="noStrike">
              <a:solidFill>
                <a:srgbClr val="000000"/>
              </a:solidFill>
              <a:latin typeface="Calibri"/>
            </a:endParaRPr>
          </a:p>
          <a:p>
            <a:pPr lvl="3" marL="1728000" indent="-216000">
              <a:spcBef>
                <a:spcPts val="567"/>
              </a:spcBef>
              <a:buClr>
                <a:srgbClr val="000000"/>
              </a:buClr>
              <a:buSzPct val="75000"/>
              <a:buFont typeface="Symbol" charset="2"/>
              <a:buChar char=""/>
            </a:pPr>
            <a:r>
              <a:rPr b="0" lang="fr-FR" sz="1800" spc="-1" strike="noStrike">
                <a:solidFill>
                  <a:srgbClr val="000000"/>
                </a:solidFill>
                <a:latin typeface="Calibri"/>
              </a:rPr>
              <a:t>Quatrième niveau de plan</a:t>
            </a:r>
            <a:endParaRPr b="0" lang="fr-FR" sz="1800" spc="-1" strike="noStrike">
              <a:solidFill>
                <a:srgbClr val="000000"/>
              </a:solidFill>
              <a:latin typeface="Calibri"/>
            </a:endParaRPr>
          </a:p>
          <a:p>
            <a:pPr lvl="4" marL="2160000" indent="-216000">
              <a:spcBef>
                <a:spcPts val="283"/>
              </a:spcBef>
              <a:buClr>
                <a:srgbClr val="000000"/>
              </a:buClr>
              <a:buSzPct val="45000"/>
              <a:buFont typeface="Wingdings" charset="2"/>
              <a:buChar char=""/>
            </a:pPr>
            <a:r>
              <a:rPr b="0" lang="fr-FR" sz="1800" spc="-1" strike="noStrike">
                <a:solidFill>
                  <a:srgbClr val="000000"/>
                </a:solidFill>
                <a:latin typeface="Calibri"/>
              </a:rPr>
              <a:t>Cinquième niveau de plan</a:t>
            </a:r>
            <a:endParaRPr b="0" lang="fr-FR" sz="1800" spc="-1" strike="noStrike">
              <a:solidFill>
                <a:srgbClr val="000000"/>
              </a:solidFill>
              <a:latin typeface="Calibri"/>
            </a:endParaRPr>
          </a:p>
          <a:p>
            <a:pPr lvl="5" marL="2592000" indent="-216000">
              <a:spcBef>
                <a:spcPts val="283"/>
              </a:spcBef>
              <a:buClr>
                <a:srgbClr val="000000"/>
              </a:buClr>
              <a:buSzPct val="45000"/>
              <a:buFont typeface="Wingdings" charset="2"/>
              <a:buChar char=""/>
            </a:pPr>
            <a:r>
              <a:rPr b="0" lang="fr-FR" sz="1800" spc="-1" strike="noStrike">
                <a:solidFill>
                  <a:srgbClr val="000000"/>
                </a:solidFill>
                <a:latin typeface="Calibri"/>
              </a:rPr>
              <a:t>Sixième niveau de plan</a:t>
            </a:r>
            <a:endParaRPr b="0" lang="fr-FR" sz="1800" spc="-1" strike="noStrike">
              <a:solidFill>
                <a:srgbClr val="000000"/>
              </a:solidFill>
              <a:latin typeface="Calibri"/>
            </a:endParaRPr>
          </a:p>
          <a:p>
            <a:pPr lvl="6" marL="3024000" indent="-216000">
              <a:spcBef>
                <a:spcPts val="283"/>
              </a:spcBef>
              <a:buClr>
                <a:srgbClr val="000000"/>
              </a:buClr>
              <a:buSzPct val="45000"/>
              <a:buFont typeface="Wingdings" charset="2"/>
              <a:buChar char=""/>
            </a:pPr>
            <a:r>
              <a:rPr b="0" lang="fr-FR" sz="1800" spc="-1" strike="noStrike">
                <a:solidFill>
                  <a:srgbClr val="000000"/>
                </a:solidFill>
                <a:latin typeface="Calibri"/>
              </a:rPr>
              <a:t>Septième niveau de plan</a:t>
            </a:r>
            <a:endParaRPr b="0" lang="fr-FR" sz="1800" spc="-1" strike="noStrike">
              <a:solidFill>
                <a:srgbClr val="000000"/>
              </a:solidFill>
              <a:latin typeface="Calibri"/>
            </a:endParaRPr>
          </a:p>
        </p:txBody>
      </p:sp>
    </p:spTree>
  </p:cSld>
  <p:clrMap bg1="lt1" tx1="dk1" bg2="lt2" tx2="dk2" accent1="accent1" accent2="accent2" accent3="accent3" accent4="accent4" accent5="accent5" accent6="accent6" hlink="hlink" folHlink="folHlink"/>
  <p:sldLayoutIdLst>
    <p:sldLayoutId id="2147483665" r:id="rId2"/>
  </p:sldLayoutIdLst>
</p:sldMaster>
</file>

<file path=ppt/slideMasters/slideMaster10.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pic>
        <p:nvPicPr>
          <p:cNvPr id="21" name="Image 6" descr=""/>
          <p:cNvPicPr/>
          <p:nvPr/>
        </p:nvPicPr>
        <p:blipFill>
          <a:blip r:embed="rId2"/>
          <a:srcRect l="0" t="84984" r="232" b="5611"/>
          <a:stretch/>
        </p:blipFill>
        <p:spPr>
          <a:xfrm>
            <a:off x="0" y="6040440"/>
            <a:ext cx="12190680" cy="811440"/>
          </a:xfrm>
          <a:prstGeom prst="rect">
            <a:avLst/>
          </a:prstGeom>
          <a:noFill/>
          <a:ln w="0">
            <a:noFill/>
          </a:ln>
        </p:spPr>
      </p:pic>
    </p:spTree>
  </p:cSld>
  <p:clrMap bg1="lt1" tx1="dk1" bg2="lt2" tx2="dk2" accent1="accent1" accent2="accent2" accent3="accent3" accent4="accent4" accent5="accent5" accent6="accent6" hlink="hlink" folHlink="folHlink"/>
  <p:sldLayoutIdLst>
    <p:sldLayoutId id="2147483667" r:id="rId3"/>
  </p:sldLayoutIdLst>
</p:sldMaster>
</file>

<file path=ppt/slideMasters/slideMaster1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pic>
        <p:nvPicPr>
          <p:cNvPr id="22" name="Image 9" descr=""/>
          <p:cNvPicPr/>
          <p:nvPr/>
        </p:nvPicPr>
        <p:blipFill>
          <a:blip r:embed="rId2"/>
          <a:srcRect l="0" t="84984" r="232" b="5611"/>
          <a:stretch/>
        </p:blipFill>
        <p:spPr>
          <a:xfrm>
            <a:off x="0" y="6040440"/>
            <a:ext cx="12190680" cy="811440"/>
          </a:xfrm>
          <a:prstGeom prst="rect">
            <a:avLst/>
          </a:prstGeom>
          <a:noFill/>
          <a:ln w="0">
            <a:noFill/>
          </a:ln>
        </p:spPr>
      </p:pic>
      <p:sp>
        <p:nvSpPr>
          <p:cNvPr id="23"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r>
              <a:rPr b="0" lang="fr-FR" sz="4400" spc="-1" strike="noStrike">
                <a:solidFill>
                  <a:srgbClr val="000000"/>
                </a:solidFill>
                <a:latin typeface="Calibri"/>
              </a:rPr>
              <a:t>Cliquez pour éditer le format du texte-titre</a:t>
            </a:r>
            <a:endParaRPr b="0" lang="fr-FR" sz="4400" spc="-1" strike="noStrike">
              <a:solidFill>
                <a:srgbClr val="000000"/>
              </a:solidFill>
              <a:latin typeface="Calibri"/>
            </a:endParaRPr>
          </a:p>
        </p:txBody>
      </p:sp>
      <p:sp>
        <p:nvSpPr>
          <p:cNvPr id="24" name="PlaceHolder 2"/>
          <p:cNvSpPr>
            <a:spLocks noGrp="1"/>
          </p:cNvSpPr>
          <p:nvPr>
            <p:ph type="body"/>
          </p:nvPr>
        </p:nvSpPr>
        <p:spPr>
          <a:xfrm>
            <a:off x="609480" y="1604520"/>
            <a:ext cx="10972440" cy="397728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fr-FR" sz="3200" spc="-1" strike="noStrike">
                <a:solidFill>
                  <a:srgbClr val="000000"/>
                </a:solidFill>
                <a:latin typeface="Calibri"/>
              </a:rPr>
              <a:t>Cliquez pour éditer le format du plan de texte</a:t>
            </a:r>
            <a:endParaRPr b="0" lang="fr-FR" sz="3200" spc="-1" strike="noStrike">
              <a:solidFill>
                <a:srgbClr val="000000"/>
              </a:solidFill>
              <a:latin typeface="Calibri"/>
            </a:endParaRPr>
          </a:p>
          <a:p>
            <a:pPr lvl="1" marL="864000" indent="-324000">
              <a:spcBef>
                <a:spcPts val="1134"/>
              </a:spcBef>
              <a:buClr>
                <a:srgbClr val="000000"/>
              </a:buClr>
              <a:buSzPct val="75000"/>
              <a:buFont typeface="Symbol" charset="2"/>
              <a:buChar char=""/>
            </a:pPr>
            <a:r>
              <a:rPr b="0" lang="fr-FR" sz="2800" spc="-1" strike="noStrike">
                <a:solidFill>
                  <a:srgbClr val="000000"/>
                </a:solidFill>
                <a:latin typeface="Calibri"/>
              </a:rPr>
              <a:t>Second niveau de plan</a:t>
            </a:r>
            <a:endParaRPr b="0" lang="fr-FR" sz="2800" spc="-1" strike="noStrike">
              <a:solidFill>
                <a:srgbClr val="000000"/>
              </a:solidFill>
              <a:latin typeface="Calibri"/>
            </a:endParaRPr>
          </a:p>
          <a:p>
            <a:pPr lvl="2" marL="1296000" indent="-288000">
              <a:spcBef>
                <a:spcPts val="850"/>
              </a:spcBef>
              <a:buClr>
                <a:srgbClr val="000000"/>
              </a:buClr>
              <a:buSzPct val="45000"/>
              <a:buFont typeface="Wingdings" charset="2"/>
              <a:buChar char=""/>
            </a:pPr>
            <a:r>
              <a:rPr b="0" lang="fr-FR" sz="2400" spc="-1" strike="noStrike">
                <a:solidFill>
                  <a:srgbClr val="000000"/>
                </a:solidFill>
                <a:latin typeface="Calibri"/>
              </a:rPr>
              <a:t>Troisième niveau de plan</a:t>
            </a:r>
            <a:endParaRPr b="0" lang="fr-FR" sz="2400" spc="-1" strike="noStrike">
              <a:solidFill>
                <a:srgbClr val="000000"/>
              </a:solidFill>
              <a:latin typeface="Calibri"/>
            </a:endParaRPr>
          </a:p>
          <a:p>
            <a:pPr lvl="3" marL="1728000" indent="-216000">
              <a:spcBef>
                <a:spcPts val="567"/>
              </a:spcBef>
              <a:buClr>
                <a:srgbClr val="000000"/>
              </a:buClr>
              <a:buSzPct val="75000"/>
              <a:buFont typeface="Symbol" charset="2"/>
              <a:buChar char=""/>
            </a:pPr>
            <a:r>
              <a:rPr b="0" lang="fr-FR" sz="2000" spc="-1" strike="noStrike">
                <a:solidFill>
                  <a:srgbClr val="000000"/>
                </a:solidFill>
                <a:latin typeface="Calibri"/>
              </a:rPr>
              <a:t>Quatrième niveau de plan</a:t>
            </a:r>
            <a:endParaRPr b="0" lang="fr-FR" sz="2000" spc="-1" strike="noStrike">
              <a:solidFill>
                <a:srgbClr val="000000"/>
              </a:solidFill>
              <a:latin typeface="Calibri"/>
            </a:endParaRPr>
          </a:p>
          <a:p>
            <a:pPr lvl="4" marL="2160000" indent="-216000">
              <a:spcBef>
                <a:spcPts val="283"/>
              </a:spcBef>
              <a:buClr>
                <a:srgbClr val="000000"/>
              </a:buClr>
              <a:buSzPct val="45000"/>
              <a:buFont typeface="Wingdings" charset="2"/>
              <a:buChar char=""/>
            </a:pPr>
            <a:r>
              <a:rPr b="0" lang="fr-FR" sz="2000" spc="-1" strike="noStrike">
                <a:solidFill>
                  <a:srgbClr val="000000"/>
                </a:solidFill>
                <a:latin typeface="Calibri"/>
              </a:rPr>
              <a:t>Cinquième niveau de plan</a:t>
            </a:r>
            <a:endParaRPr b="0" lang="fr-FR" sz="2000" spc="-1" strike="noStrike">
              <a:solidFill>
                <a:srgbClr val="000000"/>
              </a:solidFill>
              <a:latin typeface="Calibri"/>
            </a:endParaRPr>
          </a:p>
          <a:p>
            <a:pPr lvl="5" marL="2592000" indent="-216000">
              <a:spcBef>
                <a:spcPts val="283"/>
              </a:spcBef>
              <a:buClr>
                <a:srgbClr val="000000"/>
              </a:buClr>
              <a:buSzPct val="45000"/>
              <a:buFont typeface="Wingdings" charset="2"/>
              <a:buChar char=""/>
            </a:pPr>
            <a:r>
              <a:rPr b="0" lang="fr-FR" sz="2000" spc="-1" strike="noStrike">
                <a:solidFill>
                  <a:srgbClr val="000000"/>
                </a:solidFill>
                <a:latin typeface="Calibri"/>
              </a:rPr>
              <a:t>Sixième niveau de plan</a:t>
            </a:r>
            <a:endParaRPr b="0" lang="fr-FR" sz="2000" spc="-1" strike="noStrike">
              <a:solidFill>
                <a:srgbClr val="000000"/>
              </a:solidFill>
              <a:latin typeface="Calibri"/>
            </a:endParaRPr>
          </a:p>
          <a:p>
            <a:pPr lvl="6" marL="3024000" indent="-216000">
              <a:spcBef>
                <a:spcPts val="283"/>
              </a:spcBef>
              <a:buClr>
                <a:srgbClr val="000000"/>
              </a:buClr>
              <a:buSzPct val="45000"/>
              <a:buFont typeface="Wingdings" charset="2"/>
              <a:buChar char=""/>
            </a:pPr>
            <a:r>
              <a:rPr b="0" lang="fr-FR" sz="2000" spc="-1" strike="noStrike">
                <a:solidFill>
                  <a:srgbClr val="000000"/>
                </a:solidFill>
                <a:latin typeface="Calibri"/>
              </a:rPr>
              <a:t>Septième niveau de plan</a:t>
            </a:r>
            <a:endParaRPr b="0" lang="fr-FR" sz="2000" spc="-1" strike="noStrike">
              <a:solidFill>
                <a:srgbClr val="000000"/>
              </a:solidFill>
              <a:latin typeface="Calibri"/>
            </a:endParaRPr>
          </a:p>
        </p:txBody>
      </p:sp>
    </p:spTree>
  </p:cSld>
  <p:clrMap bg1="lt1" tx1="dk1" bg2="lt2" tx2="dk2" accent1="accent1" accent2="accent2" accent3="accent3" accent4="accent4" accent5="accent5" accent6="accent6" hlink="hlink" folHlink="folHlink"/>
  <p:sldLayoutIdLst>
    <p:sldLayoutId id="2147483669" r:id="rId3"/>
  </p:sldLayoutIdLst>
</p:sldMaster>
</file>

<file path=ppt/slideMasters/slideMaster1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pic>
        <p:nvPicPr>
          <p:cNvPr id="25" name="Image 7" descr=""/>
          <p:cNvPicPr/>
          <p:nvPr/>
        </p:nvPicPr>
        <p:blipFill>
          <a:blip r:embed="rId2"/>
          <a:srcRect l="0" t="84984" r="232" b="5611"/>
          <a:stretch/>
        </p:blipFill>
        <p:spPr>
          <a:xfrm>
            <a:off x="0" y="6040440"/>
            <a:ext cx="12190680" cy="811440"/>
          </a:xfrm>
          <a:prstGeom prst="rect">
            <a:avLst/>
          </a:prstGeom>
          <a:noFill/>
          <a:ln w="0">
            <a:noFill/>
          </a:ln>
        </p:spPr>
      </p:pic>
    </p:spTree>
  </p:cSld>
  <p:clrMap bg1="lt1" tx1="dk1" bg2="lt2" tx2="dk2" accent1="accent1" accent2="accent2" accent3="accent3" accent4="accent4" accent5="accent5" accent6="accent6" hlink="hlink" folHlink="folHlink"/>
  <p:sldLayoutIdLst>
    <p:sldLayoutId id="2147483671" r:id="rId3"/>
  </p:sldLayoutIdLst>
</p:sldMaster>
</file>

<file path=ppt/slideMasters/slideMaster1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pic>
        <p:nvPicPr>
          <p:cNvPr id="26" name="Image 4" descr=""/>
          <p:cNvPicPr/>
          <p:nvPr/>
        </p:nvPicPr>
        <p:blipFill>
          <a:blip r:embed="rId2"/>
          <a:srcRect l="0" t="84984" r="232" b="5611"/>
          <a:stretch/>
        </p:blipFill>
        <p:spPr>
          <a:xfrm>
            <a:off x="0" y="6040440"/>
            <a:ext cx="12190680" cy="811440"/>
          </a:xfrm>
          <a:prstGeom prst="rect">
            <a:avLst/>
          </a:prstGeom>
          <a:noFill/>
          <a:ln w="0">
            <a:noFill/>
          </a:ln>
        </p:spPr>
      </p:pic>
      <p:pic>
        <p:nvPicPr>
          <p:cNvPr id="27" name="Image 6" descr=""/>
          <p:cNvPicPr/>
          <p:nvPr/>
        </p:nvPicPr>
        <p:blipFill>
          <a:blip r:embed="rId3"/>
          <a:stretch/>
        </p:blipFill>
        <p:spPr>
          <a:xfrm>
            <a:off x="891000" y="2788920"/>
            <a:ext cx="1800000" cy="336960"/>
          </a:xfrm>
          <a:prstGeom prst="rect">
            <a:avLst/>
          </a:prstGeom>
          <a:noFill/>
          <a:ln w="0">
            <a:noFill/>
          </a:ln>
        </p:spPr>
      </p:pic>
      <p:pic>
        <p:nvPicPr>
          <p:cNvPr id="28" name="Image 7" descr=""/>
          <p:cNvPicPr/>
          <p:nvPr/>
        </p:nvPicPr>
        <p:blipFill>
          <a:blip r:embed="rId4"/>
          <a:stretch/>
        </p:blipFill>
        <p:spPr>
          <a:xfrm rot="10800000">
            <a:off x="9500760" y="2707560"/>
            <a:ext cx="1800000" cy="336960"/>
          </a:xfrm>
          <a:prstGeom prst="rect">
            <a:avLst/>
          </a:prstGeom>
          <a:noFill/>
          <a:ln w="0">
            <a:noFill/>
          </a:ln>
        </p:spPr>
      </p:pic>
    </p:spTree>
  </p:cSld>
  <p:clrMap bg1="lt1" tx1="dk1" bg2="lt2" tx2="dk2" accent1="accent1" accent2="accent2" accent3="accent3" accent4="accent4" accent5="accent5" accent6="accent6" hlink="hlink" folHlink="folHlink"/>
  <p:sldLayoutIdLst>
    <p:sldLayoutId id="2147483673" r:id="rId5"/>
  </p:sldLayoutIdLst>
</p:sldMaster>
</file>

<file path=ppt/slideMasters/slideMaster14.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pic>
        <p:nvPicPr>
          <p:cNvPr id="29" name="Image 5" descr=""/>
          <p:cNvPicPr/>
          <p:nvPr/>
        </p:nvPicPr>
        <p:blipFill>
          <a:blip r:embed="rId2"/>
          <a:stretch/>
        </p:blipFill>
        <p:spPr>
          <a:xfrm>
            <a:off x="3750120" y="5932440"/>
            <a:ext cx="4484880" cy="733680"/>
          </a:xfrm>
          <a:prstGeom prst="rect">
            <a:avLst/>
          </a:prstGeom>
          <a:noFill/>
          <a:ln w="0">
            <a:noFill/>
          </a:ln>
        </p:spPr>
      </p:pic>
    </p:spTree>
  </p:cSld>
  <p:clrMap bg1="lt1" tx1="dk1" bg2="lt2" tx2="dk2" accent1="accent1" accent2="accent2" accent3="accent3" accent4="accent4" accent5="accent5" accent6="accent6" hlink="hlink" folHlink="folHlink"/>
  <p:sldLayoutIdLst>
    <p:sldLayoutId id="2147483675" r:id="rId3"/>
  </p:sldLayoutIdLst>
</p:sldMaster>
</file>

<file path=ppt/slideMasters/slideMaster15.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pic>
        <p:nvPicPr>
          <p:cNvPr id="30" name="Image 2" descr=""/>
          <p:cNvPicPr/>
          <p:nvPr/>
        </p:nvPicPr>
        <p:blipFill>
          <a:blip r:embed="rId2"/>
          <a:stretch/>
        </p:blipFill>
        <p:spPr>
          <a:xfrm>
            <a:off x="4465080" y="5965920"/>
            <a:ext cx="615960" cy="608760"/>
          </a:xfrm>
          <a:prstGeom prst="rect">
            <a:avLst/>
          </a:prstGeom>
          <a:noFill/>
          <a:ln w="0">
            <a:noFill/>
          </a:ln>
        </p:spPr>
      </p:pic>
      <p:pic>
        <p:nvPicPr>
          <p:cNvPr id="31" name="Image 7" descr=""/>
          <p:cNvPicPr/>
          <p:nvPr/>
        </p:nvPicPr>
        <p:blipFill>
          <a:blip r:embed="rId3"/>
          <a:stretch/>
        </p:blipFill>
        <p:spPr>
          <a:xfrm>
            <a:off x="3252240" y="5965920"/>
            <a:ext cx="654120" cy="610920"/>
          </a:xfrm>
          <a:prstGeom prst="rect">
            <a:avLst/>
          </a:prstGeom>
          <a:noFill/>
          <a:ln w="0">
            <a:noFill/>
          </a:ln>
        </p:spPr>
      </p:pic>
      <p:pic>
        <p:nvPicPr>
          <p:cNvPr id="32" name="Image 8" descr=""/>
          <p:cNvPicPr/>
          <p:nvPr/>
        </p:nvPicPr>
        <p:blipFill>
          <a:blip r:embed="rId4"/>
          <a:stretch/>
        </p:blipFill>
        <p:spPr>
          <a:xfrm>
            <a:off x="1836360" y="6016680"/>
            <a:ext cx="857520" cy="558000"/>
          </a:xfrm>
          <a:prstGeom prst="rect">
            <a:avLst/>
          </a:prstGeom>
          <a:noFill/>
          <a:ln w="0">
            <a:noFill/>
          </a:ln>
        </p:spPr>
      </p:pic>
      <p:pic>
        <p:nvPicPr>
          <p:cNvPr id="33" name="Image 9" descr=""/>
          <p:cNvPicPr/>
          <p:nvPr/>
        </p:nvPicPr>
        <p:blipFill>
          <a:blip r:embed="rId5"/>
          <a:stretch/>
        </p:blipFill>
        <p:spPr>
          <a:xfrm>
            <a:off x="8200440" y="6010200"/>
            <a:ext cx="571320" cy="564480"/>
          </a:xfrm>
          <a:prstGeom prst="rect">
            <a:avLst/>
          </a:prstGeom>
          <a:noFill/>
          <a:ln w="0">
            <a:noFill/>
          </a:ln>
        </p:spPr>
      </p:pic>
      <p:pic>
        <p:nvPicPr>
          <p:cNvPr id="34" name="Image 10" descr=""/>
          <p:cNvPicPr/>
          <p:nvPr/>
        </p:nvPicPr>
        <p:blipFill>
          <a:blip r:embed="rId6"/>
          <a:stretch/>
        </p:blipFill>
        <p:spPr>
          <a:xfrm>
            <a:off x="7082640" y="6033600"/>
            <a:ext cx="559080" cy="541080"/>
          </a:xfrm>
          <a:prstGeom prst="rect">
            <a:avLst/>
          </a:prstGeom>
          <a:noFill/>
          <a:ln w="0">
            <a:noFill/>
          </a:ln>
        </p:spPr>
      </p:pic>
      <p:pic>
        <p:nvPicPr>
          <p:cNvPr id="35" name="Image 11" descr=""/>
          <p:cNvPicPr/>
          <p:nvPr/>
        </p:nvPicPr>
        <p:blipFill>
          <a:blip r:embed="rId7"/>
          <a:stretch/>
        </p:blipFill>
        <p:spPr>
          <a:xfrm>
            <a:off x="5639760" y="6015600"/>
            <a:ext cx="884160" cy="559080"/>
          </a:xfrm>
          <a:prstGeom prst="rect">
            <a:avLst/>
          </a:prstGeom>
          <a:noFill/>
          <a:ln w="0">
            <a:noFill/>
          </a:ln>
        </p:spPr>
      </p:pic>
      <p:pic>
        <p:nvPicPr>
          <p:cNvPr id="36" name="Image 12" descr=""/>
          <p:cNvPicPr/>
          <p:nvPr/>
        </p:nvPicPr>
        <p:blipFill>
          <a:blip r:embed="rId8"/>
          <a:stretch/>
        </p:blipFill>
        <p:spPr>
          <a:xfrm>
            <a:off x="9330120" y="6033600"/>
            <a:ext cx="671400" cy="556560"/>
          </a:xfrm>
          <a:prstGeom prst="rect">
            <a:avLst/>
          </a:prstGeom>
          <a:noFill/>
          <a:ln w="0">
            <a:noFill/>
          </a:ln>
        </p:spPr>
      </p:pic>
      <p:sp>
        <p:nvSpPr>
          <p:cNvPr id="37" name="Titre 1"/>
          <p:cNvSpPr/>
          <p:nvPr/>
        </p:nvSpPr>
        <p:spPr>
          <a:xfrm>
            <a:off x="6538680" y="669960"/>
            <a:ext cx="4690800" cy="1324080"/>
          </a:xfrm>
          <a:prstGeom prst="rect">
            <a:avLst/>
          </a:prstGeom>
          <a:noFill/>
          <a:ln w="0">
            <a:noFill/>
          </a:ln>
        </p:spPr>
        <p:style>
          <a:lnRef idx="0"/>
          <a:fillRef idx="0"/>
          <a:effectRef idx="0"/>
          <a:fontRef idx="minor"/>
        </p:style>
        <p:txBody>
          <a:bodyPr lIns="90000" rIns="90000" tIns="45000" bIns="45000" anchor="ctr">
            <a:normAutofit/>
          </a:bodyPr>
          <a:p>
            <a:pPr algn="ctr" defTabSz="914400">
              <a:lnSpc>
                <a:spcPct val="90000"/>
              </a:lnSpc>
            </a:pPr>
            <a:r>
              <a:rPr b="0" lang="fr-FR" sz="4400" spc="-1" strike="noStrike">
                <a:solidFill>
                  <a:srgbClr val="f6a800"/>
                </a:solidFill>
                <a:latin typeface="DK Lemon Yellow Sun"/>
              </a:rPr>
              <a:t>Modifiez le style du titre</a:t>
            </a:r>
            <a:endParaRPr b="0" lang="fr-FR" sz="4400" spc="-1" strike="noStrike">
              <a:solidFill>
                <a:srgbClr val="000000"/>
              </a:solidFill>
              <a:latin typeface="Calibri"/>
            </a:endParaRPr>
          </a:p>
        </p:txBody>
      </p:sp>
      <p:sp>
        <p:nvSpPr>
          <p:cNvPr id="38"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r>
              <a:rPr b="0" lang="fr-FR" sz="4400" spc="-1" strike="noStrike">
                <a:solidFill>
                  <a:srgbClr val="000000"/>
                </a:solidFill>
                <a:latin typeface="Calibri"/>
              </a:rPr>
              <a:t>Cliquez pour éditer le format du texte-titre</a:t>
            </a:r>
            <a:endParaRPr b="0" lang="fr-FR" sz="4400" spc="-1" strike="noStrike">
              <a:solidFill>
                <a:srgbClr val="000000"/>
              </a:solidFill>
              <a:latin typeface="Calibri"/>
            </a:endParaRPr>
          </a:p>
        </p:txBody>
      </p:sp>
      <p:sp>
        <p:nvSpPr>
          <p:cNvPr id="39" name="PlaceHolder 2"/>
          <p:cNvSpPr>
            <a:spLocks noGrp="1"/>
          </p:cNvSpPr>
          <p:nvPr>
            <p:ph type="body"/>
          </p:nvPr>
        </p:nvSpPr>
        <p:spPr>
          <a:xfrm>
            <a:off x="609480" y="1604520"/>
            <a:ext cx="10972440" cy="397728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fr-FR" sz="3200" spc="-1" strike="noStrike">
                <a:solidFill>
                  <a:srgbClr val="000000"/>
                </a:solidFill>
                <a:latin typeface="Calibri"/>
              </a:rPr>
              <a:t>Cliquez pour éditer le format du plan de texte</a:t>
            </a:r>
            <a:endParaRPr b="0" lang="fr-FR" sz="3200" spc="-1" strike="noStrike">
              <a:solidFill>
                <a:srgbClr val="000000"/>
              </a:solidFill>
              <a:latin typeface="Calibri"/>
            </a:endParaRPr>
          </a:p>
          <a:p>
            <a:pPr lvl="1" marL="864000" indent="-324000">
              <a:spcBef>
                <a:spcPts val="1134"/>
              </a:spcBef>
              <a:buClr>
                <a:srgbClr val="000000"/>
              </a:buClr>
              <a:buSzPct val="75000"/>
              <a:buFont typeface="Symbol" charset="2"/>
              <a:buChar char=""/>
            </a:pPr>
            <a:r>
              <a:rPr b="0" lang="fr-FR" sz="2800" spc="-1" strike="noStrike">
                <a:solidFill>
                  <a:srgbClr val="000000"/>
                </a:solidFill>
                <a:latin typeface="Calibri"/>
              </a:rPr>
              <a:t>Second niveau de plan</a:t>
            </a:r>
            <a:endParaRPr b="0" lang="fr-FR" sz="2800" spc="-1" strike="noStrike">
              <a:solidFill>
                <a:srgbClr val="000000"/>
              </a:solidFill>
              <a:latin typeface="Calibri"/>
            </a:endParaRPr>
          </a:p>
          <a:p>
            <a:pPr lvl="2" marL="1296000" indent="-288000">
              <a:spcBef>
                <a:spcPts val="850"/>
              </a:spcBef>
              <a:buClr>
                <a:srgbClr val="000000"/>
              </a:buClr>
              <a:buSzPct val="45000"/>
              <a:buFont typeface="Wingdings" charset="2"/>
              <a:buChar char=""/>
            </a:pPr>
            <a:r>
              <a:rPr b="0" lang="fr-FR" sz="2400" spc="-1" strike="noStrike">
                <a:solidFill>
                  <a:srgbClr val="000000"/>
                </a:solidFill>
                <a:latin typeface="Calibri"/>
              </a:rPr>
              <a:t>Troisième niveau de plan</a:t>
            </a:r>
            <a:endParaRPr b="0" lang="fr-FR" sz="2400" spc="-1" strike="noStrike">
              <a:solidFill>
                <a:srgbClr val="000000"/>
              </a:solidFill>
              <a:latin typeface="Calibri"/>
            </a:endParaRPr>
          </a:p>
          <a:p>
            <a:pPr lvl="3" marL="1728000" indent="-216000">
              <a:spcBef>
                <a:spcPts val="567"/>
              </a:spcBef>
              <a:buClr>
                <a:srgbClr val="000000"/>
              </a:buClr>
              <a:buSzPct val="75000"/>
              <a:buFont typeface="Symbol" charset="2"/>
              <a:buChar char=""/>
            </a:pPr>
            <a:r>
              <a:rPr b="0" lang="fr-FR" sz="2000" spc="-1" strike="noStrike">
                <a:solidFill>
                  <a:srgbClr val="000000"/>
                </a:solidFill>
                <a:latin typeface="Calibri"/>
              </a:rPr>
              <a:t>Quatrième niveau de plan</a:t>
            </a:r>
            <a:endParaRPr b="0" lang="fr-FR" sz="2000" spc="-1" strike="noStrike">
              <a:solidFill>
                <a:srgbClr val="000000"/>
              </a:solidFill>
              <a:latin typeface="Calibri"/>
            </a:endParaRPr>
          </a:p>
          <a:p>
            <a:pPr lvl="4" marL="2160000" indent="-216000">
              <a:spcBef>
                <a:spcPts val="283"/>
              </a:spcBef>
              <a:buClr>
                <a:srgbClr val="000000"/>
              </a:buClr>
              <a:buSzPct val="45000"/>
              <a:buFont typeface="Wingdings" charset="2"/>
              <a:buChar char=""/>
            </a:pPr>
            <a:r>
              <a:rPr b="0" lang="fr-FR" sz="2000" spc="-1" strike="noStrike">
                <a:solidFill>
                  <a:srgbClr val="000000"/>
                </a:solidFill>
                <a:latin typeface="Calibri"/>
              </a:rPr>
              <a:t>Cinquième niveau de plan</a:t>
            </a:r>
            <a:endParaRPr b="0" lang="fr-FR" sz="2000" spc="-1" strike="noStrike">
              <a:solidFill>
                <a:srgbClr val="000000"/>
              </a:solidFill>
              <a:latin typeface="Calibri"/>
            </a:endParaRPr>
          </a:p>
          <a:p>
            <a:pPr lvl="5" marL="2592000" indent="-216000">
              <a:spcBef>
                <a:spcPts val="283"/>
              </a:spcBef>
              <a:buClr>
                <a:srgbClr val="000000"/>
              </a:buClr>
              <a:buSzPct val="45000"/>
              <a:buFont typeface="Wingdings" charset="2"/>
              <a:buChar char=""/>
            </a:pPr>
            <a:r>
              <a:rPr b="0" lang="fr-FR" sz="2000" spc="-1" strike="noStrike">
                <a:solidFill>
                  <a:srgbClr val="000000"/>
                </a:solidFill>
                <a:latin typeface="Calibri"/>
              </a:rPr>
              <a:t>Sixième niveau de plan</a:t>
            </a:r>
            <a:endParaRPr b="0" lang="fr-FR" sz="2000" spc="-1" strike="noStrike">
              <a:solidFill>
                <a:srgbClr val="000000"/>
              </a:solidFill>
              <a:latin typeface="Calibri"/>
            </a:endParaRPr>
          </a:p>
          <a:p>
            <a:pPr lvl="6" marL="3024000" indent="-216000">
              <a:spcBef>
                <a:spcPts val="283"/>
              </a:spcBef>
              <a:buClr>
                <a:srgbClr val="000000"/>
              </a:buClr>
              <a:buSzPct val="45000"/>
              <a:buFont typeface="Wingdings" charset="2"/>
              <a:buChar char=""/>
            </a:pPr>
            <a:r>
              <a:rPr b="0" lang="fr-FR" sz="2000" spc="-1" strike="noStrike">
                <a:solidFill>
                  <a:srgbClr val="000000"/>
                </a:solidFill>
                <a:latin typeface="Calibri"/>
              </a:rPr>
              <a:t>Septième niveau de plan</a:t>
            </a:r>
            <a:endParaRPr b="0" lang="fr-FR" sz="2000" spc="-1" strike="noStrike">
              <a:solidFill>
                <a:srgbClr val="000000"/>
              </a:solidFill>
              <a:latin typeface="Calibri"/>
            </a:endParaRPr>
          </a:p>
        </p:txBody>
      </p:sp>
    </p:spTree>
  </p:cSld>
  <p:clrMap bg1="lt1" tx1="dk1" bg2="lt2" tx2="dk2" accent1="accent1" accent2="accent2" accent3="accent3" accent4="accent4" accent5="accent5" accent6="accent6" hlink="hlink" folHlink="folHlink"/>
  <p:sldLayoutIdLst>
    <p:sldLayoutId id="2147483677" r:id="rId9"/>
  </p:sldLayoutIdLst>
</p:sldMaster>
</file>

<file path=ppt/slides/_rels/slide1.xml.rels><?xml version="1.0" encoding="UTF-8"?>
<Relationships xmlns="http://schemas.openxmlformats.org/package/2006/relationships"><Relationship Id="rId1" Type="http://schemas.openxmlformats.org/officeDocument/2006/relationships/hyperlink" Target="https://galilee.eedf.fr/seafile/smart-link/2f2094f4-c4f7-4f33-9881-45794e5e0c14/" TargetMode="External"/><Relationship Id="rId2" Type="http://schemas.openxmlformats.org/officeDocument/2006/relationships/hyperlink" Target="https://galilee.eedf.fr/seafile/library/54f92e88-7a3a-4783-95b3-cf1fa08a3198/Guide%20de%20la%20Mobilisation/8%20Annexes%20/Documents%20pour%20faire%20une%20demande%20de%20subvention" TargetMode="External"/><Relationship Id="rId3" Type="http://schemas.openxmlformats.org/officeDocument/2006/relationships/image" Target="../media/image13.png"/><Relationship Id="rId4" Type="http://schemas.openxmlformats.org/officeDocument/2006/relationships/slideLayout" Target="../slideLayouts/slideLayout8.xml"/>
</Relationships>
</file>

<file path=ppt/slides/_rels/slide2.xml.rels><?xml version="1.0" encoding="UTF-8"?>
<Relationships xmlns="http://schemas.openxmlformats.org/package/2006/relationships"><Relationship Id="rId1" Type="http://schemas.openxmlformats.org/officeDocument/2006/relationships/image" Target="../media/image14.png"/><Relationship Id="rId2" Type="http://schemas.openxmlformats.org/officeDocument/2006/relationships/slideLayout" Target="../slideLayouts/slideLayout1.xml"/>
</Relationships>
</file>

<file path=ppt/slides/_rels/slide3.xml.rels><?xml version="1.0" encoding="UTF-8"?>
<Relationships xmlns="http://schemas.openxmlformats.org/package/2006/relationships"><Relationship Id="rId1" Type="http://schemas.openxmlformats.org/officeDocument/2006/relationships/image" Target="../media/image15.png"/><Relationship Id="rId2" Type="http://schemas.openxmlformats.org/officeDocument/2006/relationships/image" Target="../media/image16.png"/><Relationship Id="rId3" Type="http://schemas.openxmlformats.org/officeDocument/2006/relationships/slideLayout" Target="../slideLayouts/slideLayout8.xml"/>
</Relationships>
</file>

<file path=ppt/slides/_rels/slide4.xml.rels><?xml version="1.0" encoding="UTF-8"?>
<Relationships xmlns="http://schemas.openxmlformats.org/package/2006/relationships"><Relationship Id="rId1" Type="http://schemas.openxmlformats.org/officeDocument/2006/relationships/hyperlink" Target="https://www.cfe.urssaf.fr/saisiepl/" TargetMode="External"/><Relationship Id="rId2" Type="http://schemas.openxmlformats.org/officeDocument/2006/relationships/image" Target="../media/image17.png"/><Relationship Id="rId3" Type="http://schemas.openxmlformats.org/officeDocument/2006/relationships/image" Target="../media/image18.png"/><Relationship Id="rId4" Type="http://schemas.openxmlformats.org/officeDocument/2006/relationships/image" Target="../media/image19.png"/><Relationship Id="rId5" Type="http://schemas.openxmlformats.org/officeDocument/2006/relationships/image" Target="../media/image16.png"/><Relationship Id="rId6" Type="http://schemas.openxmlformats.org/officeDocument/2006/relationships/hyperlink" Target="https://galilee.eedf.fr/seafile/lib/54f92e88-7a3a-4783-95b3-cf1fa08a3198/file/8%20Annexes%20/Formalit&#233;%20de%20cr&#233;ation%20d&apos;un%20SIRET%20pour%20une%20SLA%20(3).pdf" TargetMode="External"/><Relationship Id="rId7" Type="http://schemas.openxmlformats.org/officeDocument/2006/relationships/slideLayout" Target="../slideLayouts/slideLayout8.xml"/>
</Relationships>
</file>

<file path=ppt/slides/_rels/slide5.xml.rels><?xml version="1.0" encoding="UTF-8"?>
<Relationships xmlns="http://schemas.openxmlformats.org/package/2006/relationships"><Relationship Id="rId1" Type="http://schemas.openxmlformats.org/officeDocument/2006/relationships/image" Target="../media/image20.png"/><Relationship Id="rId2" Type="http://schemas.openxmlformats.org/officeDocument/2006/relationships/slideLayout" Target="../slideLayouts/slideLayout8.xml"/>
</Relationships>
</file>

<file path=ppt/slides/_rels/slide6.xml.rels><?xml version="1.0" encoding="UTF-8"?>
<Relationships xmlns="http://schemas.openxmlformats.org/package/2006/relationships"><Relationship Id="rId1" Type="http://schemas.openxmlformats.org/officeDocument/2006/relationships/slideLayout" Target="../slideLayouts/slideLayout8.xml"/>
</Relationships>
</file>

<file path=ppt/slides/_rels/slide7.xml.rels><?xml version="1.0" encoding="UTF-8"?>
<Relationships xmlns="http://schemas.openxmlformats.org/package/2006/relationships"><Relationship Id="rId1" Type="http://schemas.openxmlformats.org/officeDocument/2006/relationships/hyperlink" Target="https://galilee.eedf.fr/seafile/library/54f92e88-7a3a-4783-95b3-cf1fa08a3198/Guide%20de%20la%20Mobilisation/2%20Le%20fonctionnement%20et%20l&#8217;investissement/2.1%20CAF%20-%20aides%20&#224;%20l&apos;investissement" TargetMode="External"/><Relationship Id="rId2" Type="http://schemas.openxmlformats.org/officeDocument/2006/relationships/slideLayout" Target="../slideLayouts/slideLayout8.xml"/>
</Relationships>
</file>

<file path=ppt/slides/_rels/slide8.xml.rels><?xml version="1.0" encoding="UTF-8"?>
<Relationships xmlns="http://schemas.openxmlformats.org/package/2006/relationships"><Relationship Id="rId1" Type="http://schemas.openxmlformats.org/officeDocument/2006/relationships/image" Target="../media/image21.png"/><Relationship Id="rId2" Type="http://schemas.openxmlformats.org/officeDocument/2006/relationships/hyperlink" Target="https://galilee.eedf.fr/seafile/library/54f92e88-7a3a-4783-95b3-cf1fa08a3198/Guide%20de%20la%20Mobilisation/2%20Le%20fonctionnement%20et%20l&#8217;investissement/2.2%20FDVA%202%20-%20volet%20fonctionnement" TargetMode="External"/><Relationship Id="rId3" Type="http://schemas.openxmlformats.org/officeDocument/2006/relationships/image" Target="../media/image22.png"/><Relationship Id="rId4" Type="http://schemas.openxmlformats.org/officeDocument/2006/relationships/slideLayout" Target="../slideLayouts/slideLayout8.xml"/>
</Relationships>
</file>

<file path=ppt/slides/_rels/slide9.xml.rels><?xml version="1.0" encoding="UTF-8"?>
<Relationships xmlns="http://schemas.openxmlformats.org/package/2006/relationships"><Relationship Id="rId1" Type="http://schemas.openxmlformats.org/officeDocument/2006/relationships/hyperlink" Target="https://www.associations.gouv.fr/le-fdva.html" TargetMode="External"/><Relationship Id="rId2" Type="http://schemas.openxmlformats.org/officeDocument/2006/relationships/hyperlink" Target="https://www.associations.gouv.fr/FDVA.html" TargetMode="External"/><Relationship Id="rId3" Type="http://schemas.openxmlformats.org/officeDocument/2006/relationships/hyperlink" Target="https://lecompteasso.associations.gouv.fr/" TargetMode="External"/><Relationship Id="rId4" Type="http://schemas.openxmlformats.org/officeDocument/2006/relationships/image" Target="../media/image15.png"/><Relationship Id="rId5" Type="http://schemas.openxmlformats.org/officeDocument/2006/relationships/image" Target="../media/image23.png"/><Relationship Id="rId6" Type="http://schemas.openxmlformats.org/officeDocument/2006/relationships/image" Target="../media/image24.png"/><Relationship Id="rId7" Type="http://schemas.openxmlformats.org/officeDocument/2006/relationships/slideLayout" Target="../slideLayouts/slideLayout8.xml"/>
</Relationships>
</file>

<file path=ppt/slides/_rels/slide10.xml.rels><?xml version="1.0" encoding="UTF-8"?>
<Relationships xmlns="http://schemas.openxmlformats.org/package/2006/relationships"><Relationship Id="rId1" Type="http://schemas.openxmlformats.org/officeDocument/2006/relationships/hyperlink" Target="https://galilee.eedf.fr/seafile/library/54f92e88-7a3a-4783-95b3-cf1fa08a3198/Guide%20de%20la%20Mobilisation/2%20Le%20fonctionnement%20et%20l&#8217;investissement/2.4%20Aides%20communales" TargetMode="External"/><Relationship Id="rId2" Type="http://schemas.openxmlformats.org/officeDocument/2006/relationships/slideLayout" Target="../slideLayouts/slideLayout8.xml"/>
</Relationships>
</file>

<file path=ppt/slides/_rels/slide11.xml.rels><?xml version="1.0" encoding="UTF-8"?>
<Relationships xmlns="http://schemas.openxmlformats.org/package/2006/relationships"><Relationship Id="rId1" Type="http://schemas.openxmlformats.org/officeDocument/2006/relationships/slideLayout" Target="../slideLayouts/slideLayout8.xml"/>
</Relationships>
</file>

<file path=ppt/slides/_rels/slide12.xml.rels><?xml version="1.0" encoding="UTF-8"?>
<Relationships xmlns="http://schemas.openxmlformats.org/package/2006/relationships"><Relationship Id="rId1" Type="http://schemas.openxmlformats.org/officeDocument/2006/relationships/slideLayout" Target="../slideLayouts/slideLayout8.xml"/>
</Relationships>
</file>

<file path=ppt/slides/_rels/slide13.xml.rels><?xml version="1.0" encoding="UTF-8"?>
<Relationships xmlns="http://schemas.openxmlformats.org/package/2006/relationships"><Relationship Id="rId1" Type="http://schemas.openxmlformats.org/officeDocument/2006/relationships/slideLayout" Target="../slideLayouts/slideLayout8.xml"/>
</Relationships>
</file>

<file path=ppt/slides/_rels/slide14.xml.rels><?xml version="1.0" encoding="UTF-8"?>
<Relationships xmlns="http://schemas.openxmlformats.org/package/2006/relationships"><Relationship Id="rId1" Type="http://schemas.openxmlformats.org/officeDocument/2006/relationships/hyperlink" Target="https://renonciations.eedf.fr/" TargetMode="External"/><Relationship Id="rId2" Type="http://schemas.openxmlformats.org/officeDocument/2006/relationships/hyperlink" Target="mailto:renonciation@eedf.fr" TargetMode="External"/><Relationship Id="rId3" Type="http://schemas.openxmlformats.org/officeDocument/2006/relationships/hyperlink" Target="https://galilee.eedf.fr/seafile/smart-link/bf89c64b-d1d5-4d08-a192-db294b916f2f/" TargetMode="External"/><Relationship Id="rId4" Type="http://schemas.openxmlformats.org/officeDocument/2006/relationships/slideLayout" Target="../slideLayouts/slideLayout8.xml"/>
</Relationships>
</file>

<file path=ppt/slides/_rels/slide15.xml.rels><?xml version="1.0" encoding="UTF-8"?>
<Relationships xmlns="http://schemas.openxmlformats.org/package/2006/relationships"><Relationship Id="rId1" Type="http://schemas.openxmlformats.org/officeDocument/2006/relationships/slideLayout" Target="../slideLayouts/slideLayout8.xml"/>
</Relationships>
</file>

<file path=ppt/slides/_rels/slide16.xml.rels><?xml version="1.0" encoding="UTF-8"?>
<Relationships xmlns="http://schemas.openxmlformats.org/package/2006/relationships"><Relationship Id="rId1" Type="http://schemas.openxmlformats.org/officeDocument/2006/relationships/image" Target="../media/image16.png"/><Relationship Id="rId2" Type="http://schemas.openxmlformats.org/officeDocument/2006/relationships/image" Target="../media/image25.jpeg"/><Relationship Id="rId3" Type="http://schemas.openxmlformats.org/officeDocument/2006/relationships/image" Target="../media/image26.jpeg"/><Relationship Id="rId4" Type="http://schemas.openxmlformats.org/officeDocument/2006/relationships/hyperlink" Target="https://galilee.eedf.fr/seafile/library/54f92e88-7a3a-4783-95b3-cf1fa08a3198/Guide%20de%20la%20Mobilisation/6%20Les%20projets%20locaux%20et%20de%20jeunes,%20les%20projets%20innovants/6.3%20FDVA%202%20:%20volet%20innovation/FDVA2%20Fonctionnement_Innovant%20SLA+Grand%20Bivouac" TargetMode="External"/><Relationship Id="rId5" Type="http://schemas.openxmlformats.org/officeDocument/2006/relationships/slideLayout" Target="../slideLayouts/slideLayout8.xml"/>
</Relationships>
</file>

<file path=ppt/slides/_rels/slide17.xml.rels><?xml version="1.0" encoding="UTF-8"?>
<Relationships xmlns="http://schemas.openxmlformats.org/package/2006/relationships"><Relationship Id="rId1" Type="http://schemas.openxmlformats.org/officeDocument/2006/relationships/hyperlink" Target="https://www.associations.gouv.fr/le-fdva.html" TargetMode="External"/><Relationship Id="rId2" Type="http://schemas.openxmlformats.org/officeDocument/2006/relationships/hyperlink" Target="https://www.associations.gouv.fr/FDVA.html" TargetMode="External"/><Relationship Id="rId3" Type="http://schemas.openxmlformats.org/officeDocument/2006/relationships/hyperlink" Target="https://lecompteasso.associations.gouv.fr/" TargetMode="External"/><Relationship Id="rId4" Type="http://schemas.openxmlformats.org/officeDocument/2006/relationships/image" Target="../media/image15.png"/><Relationship Id="rId5" Type="http://schemas.openxmlformats.org/officeDocument/2006/relationships/image" Target="../media/image23.png"/><Relationship Id="rId6" Type="http://schemas.openxmlformats.org/officeDocument/2006/relationships/image" Target="../media/image24.png"/><Relationship Id="rId7" Type="http://schemas.openxmlformats.org/officeDocument/2006/relationships/image" Target="../media/image27.png"/><Relationship Id="rId8" Type="http://schemas.openxmlformats.org/officeDocument/2006/relationships/slideLayout" Target="../slideLayouts/slideLayout8.xml"/>
</Relationships>
</file>

<file path=ppt/slides/_rels/slide18.xml.rels><?xml version="1.0" encoding="UTF-8"?>
<Relationships xmlns="http://schemas.openxmlformats.org/package/2006/relationships"><Relationship Id="rId1" Type="http://schemas.openxmlformats.org/officeDocument/2006/relationships/slideLayout" Target="../slideLayouts/slideLayout8.xml"/>
</Relationships>
</file>

<file path=ppt/slides/_rels/slide19.xml.rels><?xml version="1.0" encoding="UTF-8"?>
<Relationships xmlns="http://schemas.openxmlformats.org/package/2006/relationships"><Relationship Id="rId1" Type="http://schemas.openxmlformats.org/officeDocument/2006/relationships/hyperlink" Target="https://www.eedf.fr/wp-content/uploads/2022/08/helloasso-chez-les-EEDF-guide-pour-la-creation-de-compte.pdf" TargetMode="External"/><Relationship Id="rId2" Type="http://schemas.openxmlformats.org/officeDocument/2006/relationships/hyperlink" Target="https://www.eedf.fr/wp-content/uploads/2022/08/helloasso-chez-les-EEDF-guide-pour-la-creation-de-compte.pdf" TargetMode="External"/><Relationship Id="rId3" Type="http://schemas.openxmlformats.org/officeDocument/2006/relationships/slideLayout" Target="../slideLayouts/slideLayout8.xml"/>
</Relationships>
</file>

<file path=ppt/slides/_rels/slide20.xml.rels><?xml version="1.0" encoding="UTF-8"?>
<Relationships xmlns="http://schemas.openxmlformats.org/package/2006/relationships"><Relationship Id="rId1" Type="http://schemas.openxmlformats.org/officeDocument/2006/relationships/hyperlink" Target="https://galilee.eedf.fr/seafile/library/54f92e88-7a3a-4783-95b3-cf1fa08a3198/Guide%20de%20la%20Mobilisation/6%20Les%20projets%20locaux%20et%20de%20jeunes,%20les%20projets%20innovants/6.1%20Autofinancement" TargetMode="External"/><Relationship Id="rId2" Type="http://schemas.openxmlformats.org/officeDocument/2006/relationships/image" Target="../media/image28.png"/><Relationship Id="rId3" Type="http://schemas.openxmlformats.org/officeDocument/2006/relationships/slideLayout" Target="../slideLayouts/slideLayout8.xml"/>
</Relationships>
</file>

<file path=ppt/slides/_rels/slide21.xml.rels><?xml version="1.0" encoding="UTF-8"?>
<Relationships xmlns="http://schemas.openxmlformats.org/package/2006/relationships"><Relationship Id="rId1" Type="http://schemas.openxmlformats.org/officeDocument/2006/relationships/image" Target="../media/image29.png"/><Relationship Id="rId2" Type="http://schemas.openxmlformats.org/officeDocument/2006/relationships/slideLayout" Target="../slideLayouts/slideLayout8.xml"/>
</Relationships>
</file>

<file path=ppt/slides/_rels/slide22.xml.rels><?xml version="1.0" encoding="UTF-8"?>
<Relationships xmlns="http://schemas.openxmlformats.org/package/2006/relationships"><Relationship Id="rId1" Type="http://schemas.openxmlformats.org/officeDocument/2006/relationships/image" Target="../media/image30.png"/><Relationship Id="rId2" Type="http://schemas.openxmlformats.org/officeDocument/2006/relationships/hyperlink" Target="mailto:mobilisation@eedf.fr" TargetMode="External"/><Relationship Id="rId3" Type="http://schemas.openxmlformats.org/officeDocument/2006/relationships/hyperlink" Target="https://galilee.eedf.fr/seafile/library/54f92e88-7a3a-4783-95b3-cf1fa08a3198/Guide%20de%20la%20Mobilisation/8%20Annexes%20/Documents%20pour%20faire%20une%20demande%20de%20subvention" TargetMode="External"/><Relationship Id="rId4" Type="http://schemas.openxmlformats.org/officeDocument/2006/relationships/slideLayout" Target="../slideLayouts/slideLayout2.xml"/>
</Relationships>
</file>

<file path=ppt/slides/_rels/slide23.xml.rels><?xml version="1.0" encoding="UTF-8"?>
<Relationships xmlns="http://schemas.openxmlformats.org/package/2006/relationships"><Relationship Id="rId1" Type="http://schemas.openxmlformats.org/officeDocument/2006/relationships/hyperlink" Target="https://lecompteasso.associations.gouv.fr/client/login?redirect_url=/" TargetMode="External"/><Relationship Id="rId2" Type="http://schemas.openxmlformats.org/officeDocument/2006/relationships/hyperlink" Target="https://www.youtube.com/watch?v=E1g99-IOe3w" TargetMode="External"/><Relationship Id="rId3" Type="http://schemas.openxmlformats.org/officeDocument/2006/relationships/hyperlink" Target="https://www.youtube.com/watch?v=oCxi_FIbXFg" TargetMode="External"/><Relationship Id="rId4" Type="http://schemas.openxmlformats.org/officeDocument/2006/relationships/hyperlink" Target="https://www.ac-aix-marseille.fr/media/23588/download" TargetMode="External"/><Relationship Id="rId5" Type="http://schemas.openxmlformats.org/officeDocument/2006/relationships/hyperlink" Target="https://galilee.eedf.fr/seafile/library/54f92e88-7a3a-4783-95b3-cf1fa08a3198/Guide%20de%20la%20Mobilisation/9%20Grand%20Bivouac" TargetMode="External"/><Relationship Id="rId6" Type="http://schemas.openxmlformats.org/officeDocument/2006/relationships/image" Target="../media/image31.png"/><Relationship Id="rId7" Type="http://schemas.openxmlformats.org/officeDocument/2006/relationships/image" Target="../media/image31.png"/><Relationship Id="rId8" Type="http://schemas.openxmlformats.org/officeDocument/2006/relationships/image" Target="../media/image22.png"/><Relationship Id="rId9" Type="http://schemas.openxmlformats.org/officeDocument/2006/relationships/image" Target="../media/image32.png"/><Relationship Id="rId10" Type="http://schemas.openxmlformats.org/officeDocument/2006/relationships/slideLayout" Target="../slideLayouts/slideLayout15.xml"/>
</Relationships>
</file>

<file path=ppt/slides/_rels/slide24.xml.rels><?xml version="1.0" encoding="UTF-8"?>
<Relationships xmlns="http://schemas.openxmlformats.org/package/2006/relationships"><Relationship Id="rId1" Type="http://schemas.openxmlformats.org/officeDocument/2006/relationships/image" Target="../media/image29.png"/><Relationship Id="rId2" Type="http://schemas.openxmlformats.org/officeDocument/2006/relationships/hyperlink" Target="https://www.ac-aix-marseille.fr/media/23591/download" TargetMode="External"/><Relationship Id="rId3" Type="http://schemas.openxmlformats.org/officeDocument/2006/relationships/image" Target="../media/image33.png"/><Relationship Id="rId4" Type="http://schemas.openxmlformats.org/officeDocument/2006/relationships/hyperlink" Target="mailto:lilian.surroca@eedf.fr" TargetMode="External"/><Relationship Id="rId5" Type="http://schemas.openxmlformats.org/officeDocument/2006/relationships/hyperlink" Target="mailto:fanette.guichard@eedf.fr" TargetMode="External"/><Relationship Id="rId6" Type="http://schemas.openxmlformats.org/officeDocument/2006/relationships/hyperlink" Target="mailto:yann.auffray@eedf.fr" TargetMode="External"/><Relationship Id="rId7" Type="http://schemas.openxmlformats.org/officeDocument/2006/relationships/hyperlink" Target="mailto:jean-baptiste.peronne@eedf.fr" TargetMode="External"/><Relationship Id="rId8" Type="http://schemas.openxmlformats.org/officeDocument/2006/relationships/slideLayout" Target="../slideLayouts/slideLayout11.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0" name="PlaceHolder 1"/>
          <p:cNvSpPr>
            <a:spLocks noGrp="1"/>
          </p:cNvSpPr>
          <p:nvPr>
            <p:ph type="title"/>
          </p:nvPr>
        </p:nvSpPr>
        <p:spPr>
          <a:xfrm>
            <a:off x="838080" y="365040"/>
            <a:ext cx="10514160" cy="1324080"/>
          </a:xfrm>
          <a:prstGeom prst="rect">
            <a:avLst/>
          </a:prstGeom>
          <a:noFill/>
          <a:ln w="0">
            <a:noFill/>
          </a:ln>
        </p:spPr>
        <p:txBody>
          <a:bodyPr lIns="91440" rIns="91440" tIns="45720" bIns="45720" anchor="ctr">
            <a:noAutofit/>
          </a:bodyPr>
          <a:p>
            <a:pPr indent="0" algn="ctr" defTabSz="914400">
              <a:lnSpc>
                <a:spcPct val="90000"/>
              </a:lnSpc>
              <a:buNone/>
              <a:tabLst>
                <a:tab algn="l" pos="0"/>
              </a:tabLst>
            </a:pPr>
            <a:r>
              <a:rPr b="0" lang="fr-FR" sz="4400" spc="-1" strike="noStrike">
                <a:solidFill>
                  <a:srgbClr val="f05a24"/>
                </a:solidFill>
                <a:latin typeface="DK Lemon Yellow Sun"/>
              </a:rPr>
              <a:t>Le GUIDE DE LA MOBILIsation des ressources</a:t>
            </a:r>
            <a:endParaRPr b="0" lang="fr-FR" sz="4400" spc="-1" strike="noStrike">
              <a:solidFill>
                <a:srgbClr val="000000"/>
              </a:solidFill>
              <a:latin typeface="Calibri"/>
            </a:endParaRPr>
          </a:p>
        </p:txBody>
      </p:sp>
      <p:sp>
        <p:nvSpPr>
          <p:cNvPr id="41" name="PlaceHolder 2"/>
          <p:cNvSpPr>
            <a:spLocks noGrp="1"/>
          </p:cNvSpPr>
          <p:nvPr>
            <p:ph/>
          </p:nvPr>
        </p:nvSpPr>
        <p:spPr>
          <a:xfrm>
            <a:off x="838080" y="2506680"/>
            <a:ext cx="6475680" cy="4349880"/>
          </a:xfrm>
          <a:prstGeom prst="rect">
            <a:avLst/>
          </a:prstGeom>
          <a:noFill/>
          <a:ln w="0">
            <a:noFill/>
          </a:ln>
        </p:spPr>
        <p:txBody>
          <a:bodyPr lIns="91440" rIns="91440" tIns="45720" bIns="45720" anchor="t">
            <a:noAutofit/>
          </a:bodyPr>
          <a:p>
            <a:pPr marL="457200" indent="0" defTabSz="914400">
              <a:lnSpc>
                <a:spcPct val="90000"/>
              </a:lnSpc>
              <a:spcBef>
                <a:spcPts val="499"/>
              </a:spcBef>
              <a:buNone/>
              <a:tabLst>
                <a:tab algn="l" pos="0"/>
              </a:tabLst>
            </a:pPr>
            <a:endParaRPr b="0" lang="fr-FR" sz="2400" spc="-1" strike="noStrike">
              <a:solidFill>
                <a:srgbClr val="000000"/>
              </a:solidFill>
              <a:latin typeface="Calibri"/>
            </a:endParaRPr>
          </a:p>
          <a:p>
            <a:pPr marL="457200" indent="0" defTabSz="914400">
              <a:lnSpc>
                <a:spcPct val="90000"/>
              </a:lnSpc>
              <a:spcBef>
                <a:spcPts val="499"/>
              </a:spcBef>
              <a:buNone/>
              <a:tabLst>
                <a:tab algn="l" pos="0"/>
              </a:tabLst>
            </a:pPr>
            <a:endParaRPr b="0" lang="fr-FR" sz="2400" spc="-1" strike="noStrike">
              <a:solidFill>
                <a:srgbClr val="000000"/>
              </a:solidFill>
              <a:latin typeface="Calibri"/>
            </a:endParaRPr>
          </a:p>
          <a:p>
            <a:pPr lvl="1" marL="685800" indent="-228600" defTabSz="914400">
              <a:lnSpc>
                <a:spcPct val="90000"/>
              </a:lnSpc>
              <a:spcBef>
                <a:spcPts val="499"/>
              </a:spcBef>
              <a:buClr>
                <a:srgbClr val="000000"/>
              </a:buClr>
              <a:buFont typeface="Arial"/>
              <a:buChar char="-"/>
              <a:tabLst>
                <a:tab algn="l" pos="0"/>
              </a:tabLst>
            </a:pPr>
            <a:r>
              <a:rPr b="0" lang="fr-FR" sz="2400" spc="-1" strike="noStrike">
                <a:solidFill>
                  <a:schemeClr val="dk1"/>
                </a:solidFill>
                <a:latin typeface="Vista Slab OT Book"/>
              </a:rPr>
              <a:t>Lien du guide : </a:t>
            </a:r>
            <a:r>
              <a:rPr b="0" lang="fr-FR" sz="2400" spc="-1" strike="noStrike" u="sng">
                <a:solidFill>
                  <a:schemeClr val="dk1"/>
                </a:solidFill>
                <a:uFillTx/>
                <a:latin typeface="Vista Slab OT Book"/>
                <a:hlinkClick r:id="rId1"/>
              </a:rPr>
              <a:t>Ici</a:t>
            </a:r>
            <a:endParaRPr b="0" lang="fr-FR" sz="2400" spc="-1" strike="noStrike">
              <a:solidFill>
                <a:srgbClr val="000000"/>
              </a:solidFill>
              <a:latin typeface="Calibri"/>
            </a:endParaRPr>
          </a:p>
          <a:p>
            <a:pPr lvl="1" marL="685800" indent="-228600" defTabSz="914400">
              <a:lnSpc>
                <a:spcPct val="90000"/>
              </a:lnSpc>
              <a:spcBef>
                <a:spcPts val="499"/>
              </a:spcBef>
              <a:buClr>
                <a:srgbClr val="000000"/>
              </a:buClr>
              <a:buFont typeface="Arial"/>
              <a:buChar char="-"/>
              <a:tabLst>
                <a:tab algn="l" pos="0"/>
              </a:tabLst>
            </a:pPr>
            <a:r>
              <a:rPr b="0" lang="fr-FR" sz="2400" spc="-1" strike="noStrike">
                <a:solidFill>
                  <a:schemeClr val="dk1"/>
                </a:solidFill>
                <a:latin typeface="Vista Slab OT Book"/>
              </a:rPr>
              <a:t>Lien de la bibliothèque : </a:t>
            </a:r>
            <a:r>
              <a:rPr b="0" lang="fr-FR" sz="2400" spc="-1" strike="noStrike" u="sng">
                <a:solidFill>
                  <a:schemeClr val="dk1"/>
                </a:solidFill>
                <a:uFillTx/>
                <a:latin typeface="Vista Slab OT Book"/>
                <a:hlinkClick r:id="rId2"/>
              </a:rPr>
              <a:t>Ici</a:t>
            </a:r>
            <a:endParaRPr b="0" lang="fr-FR" sz="2400" spc="-1" strike="noStrike">
              <a:solidFill>
                <a:srgbClr val="000000"/>
              </a:solidFill>
              <a:latin typeface="Calibri"/>
            </a:endParaRPr>
          </a:p>
          <a:p>
            <a:pPr indent="0" defTabSz="914400">
              <a:lnSpc>
                <a:spcPct val="90000"/>
              </a:lnSpc>
              <a:spcBef>
                <a:spcPts val="499"/>
              </a:spcBef>
              <a:buNone/>
              <a:tabLst>
                <a:tab algn="l" pos="0"/>
              </a:tabLst>
            </a:pPr>
            <a:endParaRPr b="0" lang="fr-FR" sz="2400" spc="-1" strike="noStrike">
              <a:solidFill>
                <a:srgbClr val="000000"/>
              </a:solidFill>
              <a:latin typeface="Calibri"/>
            </a:endParaRPr>
          </a:p>
          <a:p>
            <a:pPr indent="0" defTabSz="914400">
              <a:lnSpc>
                <a:spcPct val="90000"/>
              </a:lnSpc>
              <a:spcBef>
                <a:spcPts val="499"/>
              </a:spcBef>
              <a:buNone/>
              <a:tabLst>
                <a:tab algn="l" pos="0"/>
              </a:tabLst>
            </a:pPr>
            <a:endParaRPr b="0" lang="fr-FR" sz="2400" spc="-1" strike="noStrike">
              <a:solidFill>
                <a:srgbClr val="000000"/>
              </a:solidFill>
              <a:latin typeface="Calibri"/>
            </a:endParaRPr>
          </a:p>
        </p:txBody>
      </p:sp>
      <p:pic>
        <p:nvPicPr>
          <p:cNvPr id="42" name="Image 4" descr=""/>
          <p:cNvPicPr/>
          <p:nvPr/>
        </p:nvPicPr>
        <p:blipFill>
          <a:blip r:embed="rId3"/>
          <a:stretch/>
        </p:blipFill>
        <p:spPr>
          <a:xfrm>
            <a:off x="7810560" y="1374840"/>
            <a:ext cx="3542040" cy="4970880"/>
          </a:xfrm>
          <a:prstGeom prst="rect">
            <a:avLst/>
          </a:prstGeom>
          <a:noFill/>
          <a:ln w="0">
            <a:noFill/>
          </a:ln>
        </p:spPr>
      </p:pic>
    </p:spTree>
  </p:cSld>
  <mc:AlternateContent>
    <mc:Choice Requires="p14">
      <p:transition spd="slow" p14:dur="2000"/>
    </mc:Choice>
    <mc:Fallback>
      <p:transition spd="slow"/>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3" name="PlaceHolder 1"/>
          <p:cNvSpPr>
            <a:spLocks noGrp="1"/>
          </p:cNvSpPr>
          <p:nvPr>
            <p:ph type="title"/>
          </p:nvPr>
        </p:nvSpPr>
        <p:spPr>
          <a:xfrm>
            <a:off x="1523880" y="3871440"/>
            <a:ext cx="9142560" cy="1171800"/>
          </a:xfrm>
          <a:prstGeom prst="rect">
            <a:avLst/>
          </a:prstGeom>
          <a:noFill/>
          <a:ln w="0">
            <a:noFill/>
          </a:ln>
        </p:spPr>
        <p:txBody>
          <a:bodyPr lIns="91440" rIns="91440" tIns="45720" bIns="45720" anchor="b">
            <a:normAutofit fontScale="77500" lnSpcReduction="20000"/>
          </a:bodyPr>
          <a:p>
            <a:pPr indent="0" algn="ctr" defTabSz="914400">
              <a:lnSpc>
                <a:spcPct val="90000"/>
              </a:lnSpc>
              <a:buNone/>
              <a:tabLst>
                <a:tab algn="l" pos="0"/>
              </a:tabLst>
            </a:pPr>
            <a:r>
              <a:rPr b="0" lang="fr-FR" sz="6000" spc="-1" strike="noStrike">
                <a:solidFill>
                  <a:srgbClr val="f6a800"/>
                </a:solidFill>
                <a:latin typeface="DK Lemon Yellow Sun"/>
              </a:rPr>
              <a:t>Des pistes de financement </a:t>
            </a:r>
            <a:br>
              <a:rPr sz="6000"/>
            </a:br>
            <a:r>
              <a:rPr b="0" lang="fr-FR" sz="6000" spc="-1" strike="noStrike">
                <a:solidFill>
                  <a:srgbClr val="f6a800"/>
                </a:solidFill>
                <a:latin typeface="DK Lemon Yellow Sun"/>
              </a:rPr>
              <a:t>pour ma structure locale</a:t>
            </a:r>
            <a:endParaRPr b="0" lang="fr-FR" sz="6000" spc="-1" strike="noStrike">
              <a:solidFill>
                <a:srgbClr val="000000"/>
              </a:solidFill>
              <a:latin typeface="Calibri"/>
            </a:endParaRPr>
          </a:p>
        </p:txBody>
      </p:sp>
      <p:pic>
        <p:nvPicPr>
          <p:cNvPr id="44" name="Image 1" descr=""/>
          <p:cNvPicPr/>
          <p:nvPr/>
        </p:nvPicPr>
        <p:blipFill>
          <a:blip r:embed="rId1"/>
          <a:stretch/>
        </p:blipFill>
        <p:spPr>
          <a:xfrm>
            <a:off x="9338760" y="0"/>
            <a:ext cx="2311560" cy="3280320"/>
          </a:xfrm>
          <a:prstGeom prst="rect">
            <a:avLst/>
          </a:prstGeom>
          <a:noFill/>
          <a:ln w="0">
            <a:noFill/>
          </a:ln>
        </p:spPr>
      </p:pic>
    </p:spTree>
  </p:cSld>
  <mc:AlternateContent>
    <mc:Choice Requires="p14">
      <p:transition spd="slow" p14:dur="2000"/>
    </mc:Choice>
    <mc:Fallback>
      <p:transition spd="slow"/>
    </mc:Fallback>
  </mc:AlternateContent>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5" name="PlaceHolder 1"/>
          <p:cNvSpPr>
            <a:spLocks noGrp="1"/>
          </p:cNvSpPr>
          <p:nvPr>
            <p:ph type="title"/>
          </p:nvPr>
        </p:nvSpPr>
        <p:spPr>
          <a:xfrm>
            <a:off x="838080" y="365040"/>
            <a:ext cx="10514160" cy="1324080"/>
          </a:xfrm>
          <a:prstGeom prst="rect">
            <a:avLst/>
          </a:prstGeom>
          <a:noFill/>
          <a:ln w="0">
            <a:noFill/>
          </a:ln>
        </p:spPr>
        <p:txBody>
          <a:bodyPr lIns="91440" rIns="91440" tIns="45720" bIns="45720" anchor="ctr">
            <a:normAutofit/>
          </a:bodyPr>
          <a:p>
            <a:pPr indent="0" defTabSz="914400">
              <a:lnSpc>
                <a:spcPct val="90000"/>
              </a:lnSpc>
              <a:buNone/>
              <a:tabLst>
                <a:tab algn="l" pos="0"/>
              </a:tabLst>
            </a:pPr>
            <a:r>
              <a:rPr b="0" lang="fr-FR" sz="4000" spc="-1" strike="noStrike">
                <a:solidFill>
                  <a:srgbClr val="97bf0d"/>
                </a:solidFill>
                <a:latin typeface="DK Lemon Yellow Sun"/>
              </a:rPr>
              <a:t>Il nous faut une structure … Le siret c’est quoi ?  </a:t>
            </a:r>
            <a:endParaRPr b="0" lang="fr-FR" sz="4000" spc="-1" strike="noStrike">
              <a:solidFill>
                <a:srgbClr val="000000"/>
              </a:solidFill>
              <a:latin typeface="Calibri"/>
            </a:endParaRPr>
          </a:p>
        </p:txBody>
      </p:sp>
      <p:sp>
        <p:nvSpPr>
          <p:cNvPr id="46" name="PlaceHolder 2"/>
          <p:cNvSpPr>
            <a:spLocks noGrp="1"/>
          </p:cNvSpPr>
          <p:nvPr>
            <p:ph/>
          </p:nvPr>
        </p:nvSpPr>
        <p:spPr>
          <a:xfrm>
            <a:off x="1504440" y="1591920"/>
            <a:ext cx="10514160" cy="4349880"/>
          </a:xfrm>
          <a:prstGeom prst="rect">
            <a:avLst/>
          </a:prstGeom>
          <a:noFill/>
          <a:ln w="0">
            <a:noFill/>
          </a:ln>
        </p:spPr>
        <p:txBody>
          <a:bodyPr lIns="91440" rIns="91440" tIns="45720" bIns="45720" anchor="t">
            <a:normAutofit/>
          </a:bodyPr>
          <a:p>
            <a:pPr indent="0" defTabSz="914400">
              <a:lnSpc>
                <a:spcPct val="90000"/>
              </a:lnSpc>
              <a:spcBef>
                <a:spcPts val="1001"/>
              </a:spcBef>
              <a:buNone/>
              <a:tabLst>
                <a:tab algn="l" pos="0"/>
              </a:tabLst>
            </a:pPr>
            <a:r>
              <a:rPr b="0" lang="fr-FR" sz="2400" spc="-1" strike="noStrike">
                <a:solidFill>
                  <a:schemeClr val="dk1"/>
                </a:solidFill>
                <a:latin typeface="Vista Slab OT Book"/>
              </a:rPr>
              <a:t>C’est un tas de numéros qui servent à nous identifier comme un établissement secondaire des EEDF vis-à-vis de l’administration. </a:t>
            </a:r>
            <a:endParaRPr b="0" lang="fr-FR" sz="2400" spc="-1" strike="noStrike">
              <a:solidFill>
                <a:srgbClr val="000000"/>
              </a:solidFill>
              <a:latin typeface="Calibri"/>
            </a:endParaRPr>
          </a:p>
          <a:p>
            <a:pPr indent="0" defTabSz="914400">
              <a:lnSpc>
                <a:spcPct val="90000"/>
              </a:lnSpc>
              <a:spcBef>
                <a:spcPts val="1001"/>
              </a:spcBef>
              <a:buNone/>
              <a:tabLst>
                <a:tab algn="l" pos="0"/>
              </a:tabLst>
            </a:pPr>
            <a:endParaRPr b="0" lang="fr-FR" sz="2400" spc="-1" strike="noStrike">
              <a:solidFill>
                <a:srgbClr val="000000"/>
              </a:solidFill>
              <a:latin typeface="Calibri"/>
            </a:endParaRPr>
          </a:p>
          <a:p>
            <a:pPr indent="0" defTabSz="914400">
              <a:lnSpc>
                <a:spcPct val="90000"/>
              </a:lnSpc>
              <a:spcBef>
                <a:spcPts val="1001"/>
              </a:spcBef>
              <a:buNone/>
              <a:tabLst>
                <a:tab algn="l" pos="0"/>
              </a:tabLst>
            </a:pPr>
            <a:r>
              <a:rPr b="0" lang="fr-FR" sz="2400" spc="-1" strike="noStrike">
                <a:solidFill>
                  <a:schemeClr val="dk1"/>
                </a:solidFill>
                <a:latin typeface="Vista Slab OT Book"/>
              </a:rPr>
              <a:t>Le numéro SIRET se compose de son numéro SIREN (les 9 premiers chiffres) suivi du NIC – pour Numéro Interne de Classement.</a:t>
            </a:r>
            <a:endParaRPr b="0" lang="fr-FR" sz="2400" spc="-1" strike="noStrike">
              <a:solidFill>
                <a:srgbClr val="000000"/>
              </a:solidFill>
              <a:latin typeface="Calibri"/>
            </a:endParaRPr>
          </a:p>
          <a:p>
            <a:pPr indent="0" defTabSz="914400">
              <a:lnSpc>
                <a:spcPct val="90000"/>
              </a:lnSpc>
              <a:spcBef>
                <a:spcPts val="1001"/>
              </a:spcBef>
              <a:buNone/>
              <a:tabLst>
                <a:tab algn="l" pos="0"/>
              </a:tabLst>
            </a:pPr>
            <a:endParaRPr b="0" lang="fr-FR" sz="2400" spc="-1" strike="noStrike">
              <a:solidFill>
                <a:srgbClr val="000000"/>
              </a:solidFill>
              <a:latin typeface="Calibri"/>
            </a:endParaRPr>
          </a:p>
          <a:p>
            <a:pPr indent="0" defTabSz="914400">
              <a:lnSpc>
                <a:spcPct val="90000"/>
              </a:lnSpc>
              <a:spcBef>
                <a:spcPts val="1001"/>
              </a:spcBef>
              <a:buNone/>
              <a:tabLst>
                <a:tab algn="l" pos="0"/>
              </a:tabLst>
            </a:pPr>
            <a:r>
              <a:rPr b="0" lang="fr-FR" sz="2400" spc="-1" strike="noStrike">
                <a:solidFill>
                  <a:schemeClr val="dk1"/>
                </a:solidFill>
                <a:latin typeface="Vista Slab OT Book"/>
              </a:rPr>
              <a:t>Pour les EEDF :</a:t>
            </a:r>
            <a:endParaRPr b="0" lang="fr-FR" sz="2400" spc="-1" strike="noStrike">
              <a:solidFill>
                <a:srgbClr val="000000"/>
              </a:solidFill>
              <a:latin typeface="Calibri"/>
            </a:endParaRPr>
          </a:p>
          <a:p>
            <a:pPr indent="0" defTabSz="914400">
              <a:lnSpc>
                <a:spcPct val="90000"/>
              </a:lnSpc>
              <a:spcBef>
                <a:spcPts val="1001"/>
              </a:spcBef>
              <a:buNone/>
              <a:tabLst>
                <a:tab algn="l" pos="0"/>
              </a:tabLst>
            </a:pPr>
            <a:r>
              <a:rPr b="0" lang="fr-FR" sz="2400" spc="-1" strike="noStrike">
                <a:solidFill>
                  <a:schemeClr val="accent4">
                    <a:lumMod val="60000"/>
                    <a:lumOff val="40000"/>
                  </a:schemeClr>
                </a:solidFill>
                <a:latin typeface="Vista Slab OT Book"/>
              </a:rPr>
              <a:t>775 675 598 </a:t>
            </a:r>
            <a:r>
              <a:rPr b="0" lang="fr-FR" sz="2400" spc="-1" strike="noStrike">
                <a:solidFill>
                  <a:schemeClr val="dk1"/>
                </a:solidFill>
                <a:latin typeface="Vista Slab OT Book"/>
              </a:rPr>
              <a:t>xx xxx</a:t>
            </a:r>
            <a:endParaRPr b="0" lang="fr-FR" sz="2400" spc="-1" strike="noStrike">
              <a:solidFill>
                <a:srgbClr val="000000"/>
              </a:solidFill>
              <a:latin typeface="Calibri"/>
            </a:endParaRPr>
          </a:p>
          <a:p>
            <a:pPr indent="0" defTabSz="914400">
              <a:lnSpc>
                <a:spcPct val="90000"/>
              </a:lnSpc>
              <a:spcBef>
                <a:spcPts val="1001"/>
              </a:spcBef>
              <a:buNone/>
              <a:tabLst>
                <a:tab algn="l" pos="0"/>
              </a:tabLst>
            </a:pPr>
            <a:r>
              <a:rPr b="0" lang="fr-FR" sz="1800" spc="-1" strike="noStrike">
                <a:solidFill>
                  <a:schemeClr val="accent4">
                    <a:lumMod val="60000"/>
                    <a:lumOff val="40000"/>
                  </a:schemeClr>
                </a:solidFill>
                <a:latin typeface="Vista Slab OT Book"/>
              </a:rPr>
              <a:t>SIREN</a:t>
            </a:r>
            <a:r>
              <a:rPr b="0" lang="fr-FR" sz="2400" spc="-1" strike="noStrike">
                <a:solidFill>
                  <a:schemeClr val="dk1"/>
                </a:solidFill>
                <a:latin typeface="Vista Slab OT Book"/>
              </a:rPr>
              <a:t>             </a:t>
            </a:r>
            <a:r>
              <a:rPr b="0" lang="fr-FR" sz="1800" spc="-1" strike="noStrike">
                <a:solidFill>
                  <a:schemeClr val="dk1"/>
                </a:solidFill>
                <a:latin typeface="Vista Slab OT Book"/>
              </a:rPr>
              <a:t>NIC : les 5 numéros attribués à votre établissement </a:t>
            </a:r>
            <a:endParaRPr b="0" lang="fr-FR" sz="1800" spc="-1" strike="noStrike">
              <a:solidFill>
                <a:srgbClr val="000000"/>
              </a:solidFill>
              <a:latin typeface="Calibri"/>
            </a:endParaRPr>
          </a:p>
        </p:txBody>
      </p:sp>
      <p:pic>
        <p:nvPicPr>
          <p:cNvPr id="47" name="Image 5" descr=""/>
          <p:cNvPicPr/>
          <p:nvPr/>
        </p:nvPicPr>
        <p:blipFill>
          <a:blip r:embed="rId1"/>
          <a:stretch/>
        </p:blipFill>
        <p:spPr>
          <a:xfrm>
            <a:off x="475560" y="1591920"/>
            <a:ext cx="723600" cy="700200"/>
          </a:xfrm>
          <a:prstGeom prst="rect">
            <a:avLst/>
          </a:prstGeom>
          <a:noFill/>
          <a:ln w="0">
            <a:noFill/>
          </a:ln>
        </p:spPr>
      </p:pic>
      <p:pic>
        <p:nvPicPr>
          <p:cNvPr id="48" name="Image 4" descr=""/>
          <p:cNvPicPr/>
          <p:nvPr/>
        </p:nvPicPr>
        <p:blipFill>
          <a:blip r:embed="rId2"/>
          <a:stretch/>
        </p:blipFill>
        <p:spPr>
          <a:xfrm>
            <a:off x="507960" y="3960000"/>
            <a:ext cx="658800" cy="632880"/>
          </a:xfrm>
          <a:prstGeom prst="rect">
            <a:avLst/>
          </a:prstGeom>
          <a:noFill/>
          <a:ln w="0">
            <a:noFill/>
          </a:ln>
        </p:spPr>
      </p:pic>
    </p:spTree>
  </p:cSld>
  <mc:AlternateContent>
    <mc:Choice Requires="p14">
      <p:transition spd="slow" p14:dur="2000"/>
    </mc:Choice>
    <mc:Fallback>
      <p:transition spd="slow"/>
    </mc:Fallback>
  </mc:AlternateContent>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9" name="PlaceHolder 1"/>
          <p:cNvSpPr>
            <a:spLocks noGrp="1"/>
          </p:cNvSpPr>
          <p:nvPr>
            <p:ph type="title"/>
          </p:nvPr>
        </p:nvSpPr>
        <p:spPr>
          <a:xfrm>
            <a:off x="927000" y="217800"/>
            <a:ext cx="4242960" cy="982440"/>
          </a:xfrm>
          <a:prstGeom prst="rect">
            <a:avLst/>
          </a:prstGeom>
          <a:noFill/>
          <a:ln w="0">
            <a:noFill/>
          </a:ln>
        </p:spPr>
        <p:txBody>
          <a:bodyPr lIns="91440" rIns="91440" tIns="45720" bIns="45720" anchor="ctr">
            <a:noAutofit/>
          </a:bodyPr>
          <a:p>
            <a:pPr indent="0" defTabSz="914400">
              <a:lnSpc>
                <a:spcPct val="90000"/>
              </a:lnSpc>
              <a:buNone/>
              <a:tabLst>
                <a:tab algn="l" pos="0"/>
              </a:tabLst>
            </a:pPr>
            <a:r>
              <a:rPr b="0" lang="fr-FR" sz="4400" spc="-1" strike="noStrike">
                <a:solidFill>
                  <a:srgbClr val="97bf0d"/>
                </a:solidFill>
                <a:latin typeface="DK Lemon Yellow Sun"/>
              </a:rPr>
              <a:t>Comment faire ? </a:t>
            </a:r>
            <a:endParaRPr b="0" lang="fr-FR" sz="4400" spc="-1" strike="noStrike">
              <a:solidFill>
                <a:srgbClr val="000000"/>
              </a:solidFill>
              <a:latin typeface="Calibri"/>
            </a:endParaRPr>
          </a:p>
        </p:txBody>
      </p:sp>
      <p:sp>
        <p:nvSpPr>
          <p:cNvPr id="50" name="PlaceHolder 2"/>
          <p:cNvSpPr>
            <a:spLocks noGrp="1"/>
          </p:cNvSpPr>
          <p:nvPr>
            <p:ph/>
          </p:nvPr>
        </p:nvSpPr>
        <p:spPr>
          <a:xfrm>
            <a:off x="1582920" y="1575360"/>
            <a:ext cx="10514160" cy="3940200"/>
          </a:xfrm>
          <a:prstGeom prst="rect">
            <a:avLst/>
          </a:prstGeom>
          <a:noFill/>
          <a:ln w="0">
            <a:noFill/>
          </a:ln>
        </p:spPr>
        <p:txBody>
          <a:bodyPr lIns="91440" rIns="91440" tIns="45720" bIns="45720" anchor="t">
            <a:normAutofit fontScale="92500" lnSpcReduction="20000"/>
          </a:bodyPr>
          <a:p>
            <a:pPr indent="0" defTabSz="914400">
              <a:lnSpc>
                <a:spcPct val="90000"/>
              </a:lnSpc>
              <a:spcBef>
                <a:spcPts val="1001"/>
              </a:spcBef>
              <a:buNone/>
              <a:tabLst>
                <a:tab algn="l" pos="0"/>
              </a:tabLst>
            </a:pPr>
            <a:r>
              <a:rPr b="0" lang="fr-FR" sz="2800" spc="-1" strike="noStrike">
                <a:solidFill>
                  <a:schemeClr val="dk1"/>
                </a:solidFill>
                <a:latin typeface="Vista Slab OT Book"/>
              </a:rPr>
              <a:t>Un clic :</a:t>
            </a:r>
            <a:endParaRPr b="0" lang="fr-FR" sz="2800" spc="-1" strike="noStrike">
              <a:solidFill>
                <a:srgbClr val="000000"/>
              </a:solidFill>
              <a:latin typeface="Calibri"/>
            </a:endParaRPr>
          </a:p>
          <a:p>
            <a:pPr indent="0" defTabSz="914400">
              <a:lnSpc>
                <a:spcPct val="90000"/>
              </a:lnSpc>
              <a:spcBef>
                <a:spcPts val="1001"/>
              </a:spcBef>
              <a:buNone/>
              <a:tabLst>
                <a:tab algn="l" pos="0"/>
              </a:tabLst>
            </a:pPr>
            <a:r>
              <a:rPr b="0" lang="fr-FR" sz="2800" spc="-1" strike="noStrike" u="sng">
                <a:solidFill>
                  <a:schemeClr val="accent1">
                    <a:lumMod val="75000"/>
                  </a:schemeClr>
                </a:solidFill>
                <a:uFillTx/>
                <a:latin typeface="Vista Slab OT Book"/>
                <a:hlinkClick r:id="rId1"/>
              </a:rPr>
              <a:t>https://www.cfe.urssaf.fr/saisiepl/</a:t>
            </a:r>
            <a:r>
              <a:rPr b="0" lang="fr-FR" sz="2800" spc="-1" strike="noStrike">
                <a:solidFill>
                  <a:schemeClr val="accent1">
                    <a:lumMod val="75000"/>
                  </a:schemeClr>
                </a:solidFill>
                <a:latin typeface="Vista Slab OT Book"/>
              </a:rPr>
              <a:t>                              </a:t>
            </a:r>
            <a:endParaRPr b="0" lang="fr-FR" sz="2800" spc="-1" strike="noStrike">
              <a:solidFill>
                <a:srgbClr val="000000"/>
              </a:solidFill>
              <a:latin typeface="Calibri"/>
            </a:endParaRPr>
          </a:p>
          <a:p>
            <a:pPr indent="0" defTabSz="914400">
              <a:lnSpc>
                <a:spcPct val="90000"/>
              </a:lnSpc>
              <a:spcBef>
                <a:spcPts val="1001"/>
              </a:spcBef>
              <a:buNone/>
              <a:tabLst>
                <a:tab algn="l" pos="0"/>
              </a:tabLst>
            </a:pPr>
            <a:endParaRPr b="0" lang="fr-FR" sz="2800" spc="-1" strike="noStrike">
              <a:solidFill>
                <a:srgbClr val="000000"/>
              </a:solidFill>
              <a:latin typeface="Calibri"/>
            </a:endParaRPr>
          </a:p>
          <a:p>
            <a:pPr indent="0" defTabSz="914400">
              <a:lnSpc>
                <a:spcPct val="90000"/>
              </a:lnSpc>
              <a:spcBef>
                <a:spcPts val="1001"/>
              </a:spcBef>
              <a:buNone/>
              <a:tabLst>
                <a:tab algn="l" pos="0"/>
              </a:tabLst>
            </a:pPr>
            <a:r>
              <a:rPr b="0" lang="fr-FR" sz="2800" spc="-1" strike="noStrike">
                <a:solidFill>
                  <a:schemeClr val="dk1"/>
                </a:solidFill>
                <a:latin typeface="Vista Slab OT Book"/>
              </a:rPr>
              <a:t>10 minutes de remplissage du dossier.</a:t>
            </a:r>
            <a:endParaRPr b="0" lang="fr-FR" sz="2800" spc="-1" strike="noStrike">
              <a:solidFill>
                <a:srgbClr val="000000"/>
              </a:solidFill>
              <a:latin typeface="Calibri"/>
            </a:endParaRPr>
          </a:p>
          <a:p>
            <a:pPr indent="0" defTabSz="914400">
              <a:lnSpc>
                <a:spcPct val="90000"/>
              </a:lnSpc>
              <a:spcBef>
                <a:spcPts val="1001"/>
              </a:spcBef>
              <a:buNone/>
              <a:tabLst>
                <a:tab algn="l" pos="0"/>
              </a:tabLst>
            </a:pPr>
            <a:endParaRPr b="0" lang="fr-FR" sz="2800" spc="-1" strike="noStrike">
              <a:solidFill>
                <a:srgbClr val="000000"/>
              </a:solidFill>
              <a:latin typeface="Calibri"/>
            </a:endParaRPr>
          </a:p>
          <a:p>
            <a:pPr indent="0" defTabSz="914400">
              <a:lnSpc>
                <a:spcPct val="90000"/>
              </a:lnSpc>
              <a:spcBef>
                <a:spcPts val="1001"/>
              </a:spcBef>
              <a:buNone/>
              <a:tabLst>
                <a:tab algn="l" pos="0"/>
              </a:tabLst>
            </a:pPr>
            <a:r>
              <a:rPr b="0" lang="fr-FR" sz="2800" spc="-1" strike="noStrike">
                <a:solidFill>
                  <a:schemeClr val="dk1"/>
                </a:solidFill>
                <a:latin typeface="Vista Slab OT Book"/>
              </a:rPr>
              <a:t>Environ 1 semaine plus tard vous recevez la notification d’attribution de SIRET par la poste (et/ou par mail).</a:t>
            </a:r>
            <a:endParaRPr b="0" lang="fr-FR" sz="2800" spc="-1" strike="noStrike">
              <a:solidFill>
                <a:srgbClr val="000000"/>
              </a:solidFill>
              <a:latin typeface="Calibri"/>
            </a:endParaRPr>
          </a:p>
          <a:p>
            <a:pPr indent="0" defTabSz="914400">
              <a:lnSpc>
                <a:spcPct val="90000"/>
              </a:lnSpc>
              <a:spcBef>
                <a:spcPts val="1001"/>
              </a:spcBef>
              <a:buNone/>
              <a:tabLst>
                <a:tab algn="l" pos="0"/>
              </a:tabLst>
            </a:pPr>
            <a:endParaRPr b="0" lang="fr-FR" sz="2800" spc="-1" strike="noStrike">
              <a:solidFill>
                <a:srgbClr val="000000"/>
              </a:solidFill>
              <a:latin typeface="Calibri"/>
            </a:endParaRPr>
          </a:p>
          <a:p>
            <a:pPr indent="0" defTabSz="914400">
              <a:lnSpc>
                <a:spcPct val="90000"/>
              </a:lnSpc>
              <a:spcBef>
                <a:spcPts val="1001"/>
              </a:spcBef>
              <a:buNone/>
              <a:tabLst>
                <a:tab algn="l" pos="0"/>
              </a:tabLst>
            </a:pPr>
            <a:r>
              <a:rPr b="0" lang="fr-FR" sz="1900" spc="-1" strike="noStrike">
                <a:solidFill>
                  <a:srgbClr val="f05a24"/>
                </a:solidFill>
                <a:latin typeface="Vista Slab OT Bold"/>
              </a:rPr>
              <a:t>Il est recommandé d’avoir votre pièce d’identité en format numérique pour l’annexer au moment de la demande.</a:t>
            </a:r>
            <a:endParaRPr b="0" lang="fr-FR" sz="1900" spc="-1" strike="noStrike">
              <a:solidFill>
                <a:srgbClr val="000000"/>
              </a:solidFill>
              <a:latin typeface="Calibri"/>
            </a:endParaRPr>
          </a:p>
          <a:p>
            <a:pPr indent="0" defTabSz="914400">
              <a:lnSpc>
                <a:spcPct val="90000"/>
              </a:lnSpc>
              <a:spcBef>
                <a:spcPts val="1001"/>
              </a:spcBef>
              <a:buNone/>
              <a:tabLst>
                <a:tab algn="l" pos="0"/>
              </a:tabLst>
            </a:pPr>
            <a:endParaRPr b="0" lang="fr-FR" sz="2800" spc="-1" strike="noStrike">
              <a:solidFill>
                <a:srgbClr val="000000"/>
              </a:solidFill>
              <a:latin typeface="Calibri"/>
            </a:endParaRPr>
          </a:p>
          <a:p>
            <a:pPr indent="0" defTabSz="914400">
              <a:lnSpc>
                <a:spcPct val="90000"/>
              </a:lnSpc>
              <a:spcBef>
                <a:spcPts val="1001"/>
              </a:spcBef>
              <a:buNone/>
              <a:tabLst>
                <a:tab algn="l" pos="0"/>
              </a:tabLst>
            </a:pPr>
            <a:endParaRPr b="0" lang="fr-FR" sz="2800" spc="-1" strike="noStrike">
              <a:solidFill>
                <a:srgbClr val="000000"/>
              </a:solidFill>
              <a:latin typeface="Calibri"/>
            </a:endParaRPr>
          </a:p>
        </p:txBody>
      </p:sp>
      <p:pic>
        <p:nvPicPr>
          <p:cNvPr id="51" name="Image 4" descr=""/>
          <p:cNvPicPr/>
          <p:nvPr/>
        </p:nvPicPr>
        <p:blipFill>
          <a:blip r:embed="rId2"/>
          <a:stretch/>
        </p:blipFill>
        <p:spPr>
          <a:xfrm>
            <a:off x="643680" y="2692440"/>
            <a:ext cx="565560" cy="468000"/>
          </a:xfrm>
          <a:prstGeom prst="rect">
            <a:avLst/>
          </a:prstGeom>
          <a:noFill/>
          <a:ln w="0">
            <a:noFill/>
          </a:ln>
        </p:spPr>
      </p:pic>
      <p:pic>
        <p:nvPicPr>
          <p:cNvPr id="52" name="Image 5" descr=""/>
          <p:cNvPicPr/>
          <p:nvPr/>
        </p:nvPicPr>
        <p:blipFill>
          <a:blip r:embed="rId3"/>
          <a:stretch/>
        </p:blipFill>
        <p:spPr>
          <a:xfrm>
            <a:off x="702720" y="3614400"/>
            <a:ext cx="474120" cy="461880"/>
          </a:xfrm>
          <a:prstGeom prst="rect">
            <a:avLst/>
          </a:prstGeom>
          <a:noFill/>
          <a:ln w="0">
            <a:noFill/>
          </a:ln>
        </p:spPr>
      </p:pic>
      <p:pic>
        <p:nvPicPr>
          <p:cNvPr id="53" name="Image 6" descr=""/>
          <p:cNvPicPr/>
          <p:nvPr/>
        </p:nvPicPr>
        <p:blipFill>
          <a:blip r:embed="rId4"/>
          <a:stretch/>
        </p:blipFill>
        <p:spPr>
          <a:xfrm>
            <a:off x="715680" y="1654560"/>
            <a:ext cx="516600" cy="498600"/>
          </a:xfrm>
          <a:prstGeom prst="rect">
            <a:avLst/>
          </a:prstGeom>
          <a:noFill/>
          <a:ln w="0">
            <a:noFill/>
          </a:ln>
        </p:spPr>
      </p:pic>
      <p:pic>
        <p:nvPicPr>
          <p:cNvPr id="54" name="Image 7" descr=""/>
          <p:cNvPicPr/>
          <p:nvPr/>
        </p:nvPicPr>
        <p:blipFill>
          <a:blip r:embed="rId5"/>
          <a:stretch/>
        </p:blipFill>
        <p:spPr>
          <a:xfrm>
            <a:off x="643680" y="4530240"/>
            <a:ext cx="658800" cy="632880"/>
          </a:xfrm>
          <a:prstGeom prst="rect">
            <a:avLst/>
          </a:prstGeom>
          <a:noFill/>
          <a:ln w="0">
            <a:noFill/>
          </a:ln>
        </p:spPr>
      </p:pic>
      <p:sp>
        <p:nvSpPr>
          <p:cNvPr id="55" name="ZoneTexte 8"/>
          <p:cNvSpPr/>
          <p:nvPr/>
        </p:nvSpPr>
        <p:spPr>
          <a:xfrm>
            <a:off x="1582920" y="5392080"/>
            <a:ext cx="7161480" cy="36396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1" lang="fr-FR" sz="1800" spc="-1" strike="noStrike">
                <a:solidFill>
                  <a:schemeClr val="dk1"/>
                </a:solidFill>
                <a:latin typeface="Calibri"/>
              </a:rPr>
              <a:t>Pour vous guider dans votre demande de SIRET c’est  </a:t>
            </a:r>
            <a:r>
              <a:rPr b="1" lang="fr-FR" sz="1800" spc="-1" strike="noStrike" u="sng">
                <a:solidFill>
                  <a:srgbClr val="97bf0d"/>
                </a:solidFill>
                <a:uFillTx/>
                <a:latin typeface="Calibri"/>
                <a:hlinkClick r:id="rId6"/>
              </a:rPr>
              <a:t>ICI</a:t>
            </a:r>
            <a:r>
              <a:rPr b="1" lang="fr-FR" sz="1800" spc="-1" strike="noStrike">
                <a:solidFill>
                  <a:srgbClr val="ff0000"/>
                </a:solidFill>
                <a:latin typeface="Calibri"/>
              </a:rPr>
              <a:t> </a:t>
            </a:r>
            <a:endParaRPr b="0" lang="fr-FR" sz="1800" spc="-1" strike="noStrike">
              <a:solidFill>
                <a:srgbClr val="000000"/>
              </a:solidFill>
              <a:latin typeface="Calibri"/>
            </a:endParaRPr>
          </a:p>
        </p:txBody>
      </p:sp>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6" name="PlaceHolder 1"/>
          <p:cNvSpPr>
            <a:spLocks noGrp="1"/>
          </p:cNvSpPr>
          <p:nvPr>
            <p:ph type="title"/>
          </p:nvPr>
        </p:nvSpPr>
        <p:spPr>
          <a:xfrm>
            <a:off x="838080" y="365040"/>
            <a:ext cx="10514160" cy="1324080"/>
          </a:xfrm>
          <a:prstGeom prst="rect">
            <a:avLst/>
          </a:prstGeom>
          <a:noFill/>
          <a:ln w="0">
            <a:noFill/>
          </a:ln>
        </p:spPr>
        <p:txBody>
          <a:bodyPr lIns="91440" rIns="91440" tIns="45720" bIns="45720" anchor="ctr">
            <a:noAutofit/>
          </a:bodyPr>
          <a:p>
            <a:pPr indent="0" defTabSz="914400">
              <a:lnSpc>
                <a:spcPct val="90000"/>
              </a:lnSpc>
              <a:buNone/>
              <a:tabLst>
                <a:tab algn="l" pos="0"/>
              </a:tabLst>
            </a:pPr>
            <a:r>
              <a:rPr b="0" lang="fr-FR" sz="4400" spc="-1" strike="noStrike">
                <a:solidFill>
                  <a:srgbClr val="97bf0d"/>
                </a:solidFill>
                <a:latin typeface="DK Lemon Yellow Sun"/>
              </a:rPr>
              <a:t>On a un siret … quel dispositif pour nous ? Et pour faire quoi ?</a:t>
            </a:r>
            <a:endParaRPr b="0" lang="fr-FR" sz="4400" spc="-1" strike="noStrike">
              <a:solidFill>
                <a:srgbClr val="000000"/>
              </a:solidFill>
              <a:latin typeface="Calibri"/>
            </a:endParaRPr>
          </a:p>
        </p:txBody>
      </p:sp>
      <p:sp>
        <p:nvSpPr>
          <p:cNvPr id="57" name="PlaceHolder 2"/>
          <p:cNvSpPr>
            <a:spLocks noGrp="1"/>
          </p:cNvSpPr>
          <p:nvPr>
            <p:ph/>
          </p:nvPr>
        </p:nvSpPr>
        <p:spPr>
          <a:xfrm>
            <a:off x="838080" y="2051640"/>
            <a:ext cx="10701000" cy="994680"/>
          </a:xfrm>
          <a:prstGeom prst="rect">
            <a:avLst/>
          </a:prstGeom>
          <a:noFill/>
          <a:ln w="0">
            <a:noFill/>
          </a:ln>
        </p:spPr>
        <p:txBody>
          <a:bodyPr lIns="91440" rIns="91440" tIns="45720" bIns="45720" anchor="t">
            <a:noAutofit/>
          </a:bodyPr>
          <a:p>
            <a:pPr indent="0" defTabSz="914400">
              <a:lnSpc>
                <a:spcPct val="90000"/>
              </a:lnSpc>
              <a:spcBef>
                <a:spcPts val="1001"/>
              </a:spcBef>
              <a:buNone/>
              <a:tabLst>
                <a:tab algn="l" pos="0"/>
              </a:tabLst>
            </a:pPr>
            <a:r>
              <a:rPr b="0" lang="fr-FR" sz="2800" spc="-1" strike="noStrike">
                <a:solidFill>
                  <a:schemeClr val="dk1"/>
                </a:solidFill>
                <a:latin typeface="Vista Slab OT Book"/>
              </a:rPr>
              <a:t>Il y a de nombreux fonds que vous pouvez solliciter. L’important est de savoir vers lequel aller. </a:t>
            </a:r>
            <a:endParaRPr b="0" lang="fr-FR" sz="2800" spc="-1" strike="noStrike">
              <a:solidFill>
                <a:srgbClr val="000000"/>
              </a:solidFill>
              <a:latin typeface="Calibri"/>
            </a:endParaRPr>
          </a:p>
          <a:p>
            <a:pPr indent="0" defTabSz="914400">
              <a:lnSpc>
                <a:spcPct val="90000"/>
              </a:lnSpc>
              <a:spcBef>
                <a:spcPts val="1001"/>
              </a:spcBef>
              <a:buNone/>
              <a:tabLst>
                <a:tab algn="l" pos="0"/>
              </a:tabLst>
            </a:pPr>
            <a:endParaRPr b="0" lang="fr-FR" sz="2800" spc="-1" strike="noStrike">
              <a:solidFill>
                <a:srgbClr val="000000"/>
              </a:solidFill>
              <a:latin typeface="Calibri"/>
            </a:endParaRPr>
          </a:p>
          <a:p>
            <a:pPr indent="0" defTabSz="914400">
              <a:lnSpc>
                <a:spcPct val="90000"/>
              </a:lnSpc>
              <a:spcBef>
                <a:spcPts val="1001"/>
              </a:spcBef>
              <a:buNone/>
              <a:tabLst>
                <a:tab algn="l" pos="0"/>
              </a:tabLst>
            </a:pPr>
            <a:r>
              <a:rPr b="0" lang="fr-FR" sz="2800" spc="-1" strike="noStrike">
                <a:solidFill>
                  <a:schemeClr val="dk1"/>
                </a:solidFill>
                <a:latin typeface="Vista Slab OT Book"/>
              </a:rPr>
              <a:t>Nous allons aborder ensemble différentes pistes pour : </a:t>
            </a:r>
            <a:endParaRPr b="0" lang="fr-FR" sz="2800" spc="-1" strike="noStrike">
              <a:solidFill>
                <a:srgbClr val="000000"/>
              </a:solidFill>
              <a:latin typeface="Calibri"/>
            </a:endParaRPr>
          </a:p>
          <a:p>
            <a:pPr marL="228600" indent="-228600" defTabSz="914400">
              <a:lnSpc>
                <a:spcPct val="90000"/>
              </a:lnSpc>
              <a:spcBef>
                <a:spcPts val="1001"/>
              </a:spcBef>
              <a:buClr>
                <a:srgbClr val="000000"/>
              </a:buClr>
              <a:buFont typeface="Arial"/>
              <a:buChar char="-"/>
              <a:tabLst>
                <a:tab algn="l" pos="0"/>
              </a:tabLst>
            </a:pPr>
            <a:r>
              <a:rPr b="0" lang="fr-FR" sz="2800" spc="-1" strike="noStrike">
                <a:solidFill>
                  <a:schemeClr val="dk1"/>
                </a:solidFill>
                <a:latin typeface="Vista Slab OT Book"/>
              </a:rPr>
              <a:t>Financer le fonctionnement et l’investissement </a:t>
            </a:r>
            <a:endParaRPr b="0" lang="fr-FR" sz="2800" spc="-1" strike="noStrike">
              <a:solidFill>
                <a:srgbClr val="000000"/>
              </a:solidFill>
              <a:latin typeface="Calibri"/>
            </a:endParaRPr>
          </a:p>
          <a:p>
            <a:pPr marL="228600" indent="-228600" defTabSz="914400">
              <a:lnSpc>
                <a:spcPct val="90000"/>
              </a:lnSpc>
              <a:spcBef>
                <a:spcPts val="1001"/>
              </a:spcBef>
              <a:buClr>
                <a:srgbClr val="000000"/>
              </a:buClr>
              <a:buFont typeface="Arial"/>
              <a:buChar char="-"/>
              <a:tabLst>
                <a:tab algn="l" pos="0"/>
              </a:tabLst>
            </a:pPr>
            <a:r>
              <a:rPr b="0" lang="fr-FR" sz="2800" spc="-1" strike="noStrike">
                <a:solidFill>
                  <a:schemeClr val="dk1"/>
                </a:solidFill>
                <a:latin typeface="Vista Slab OT Book"/>
              </a:rPr>
              <a:t>Financer l’activité</a:t>
            </a:r>
            <a:endParaRPr b="0" lang="fr-FR" sz="2800" spc="-1" strike="noStrike">
              <a:solidFill>
                <a:srgbClr val="000000"/>
              </a:solidFill>
              <a:latin typeface="Calibri"/>
            </a:endParaRPr>
          </a:p>
          <a:p>
            <a:pPr marL="228600" indent="-228600" defTabSz="914400">
              <a:lnSpc>
                <a:spcPct val="90000"/>
              </a:lnSpc>
              <a:spcBef>
                <a:spcPts val="1001"/>
              </a:spcBef>
              <a:buClr>
                <a:srgbClr val="000000"/>
              </a:buClr>
              <a:buFont typeface="Arial"/>
              <a:buChar char="-"/>
              <a:tabLst>
                <a:tab algn="l" pos="0"/>
              </a:tabLst>
            </a:pPr>
            <a:r>
              <a:rPr b="0" lang="fr-FR" sz="2800" spc="-1" strike="noStrike">
                <a:solidFill>
                  <a:schemeClr val="dk1"/>
                </a:solidFill>
                <a:latin typeface="Vista Slab OT Book"/>
              </a:rPr>
              <a:t>Financer des projets spécifiques ou innovants </a:t>
            </a:r>
            <a:endParaRPr b="0" lang="fr-FR" sz="2800" spc="-1" strike="noStrike">
              <a:solidFill>
                <a:srgbClr val="000000"/>
              </a:solidFill>
              <a:latin typeface="Calibri"/>
            </a:endParaRPr>
          </a:p>
          <a:p>
            <a:pPr indent="0" defTabSz="914400">
              <a:lnSpc>
                <a:spcPct val="90000"/>
              </a:lnSpc>
              <a:spcBef>
                <a:spcPts val="1001"/>
              </a:spcBef>
              <a:buNone/>
              <a:tabLst>
                <a:tab algn="l" pos="0"/>
              </a:tabLst>
            </a:pPr>
            <a:endParaRPr b="0" lang="fr-FR" sz="2800" spc="-1" strike="noStrike">
              <a:solidFill>
                <a:srgbClr val="000000"/>
              </a:solidFill>
              <a:latin typeface="Calibri"/>
            </a:endParaRPr>
          </a:p>
          <a:p>
            <a:pPr indent="0" defTabSz="914400">
              <a:lnSpc>
                <a:spcPct val="90000"/>
              </a:lnSpc>
              <a:spcBef>
                <a:spcPts val="1001"/>
              </a:spcBef>
              <a:buNone/>
              <a:tabLst>
                <a:tab algn="l" pos="0"/>
              </a:tabLst>
            </a:pPr>
            <a:endParaRPr b="0" lang="fr-FR" sz="2800" spc="-1" strike="noStrike">
              <a:solidFill>
                <a:srgbClr val="000000"/>
              </a:solidFill>
              <a:latin typeface="Calibri"/>
            </a:endParaRPr>
          </a:p>
        </p:txBody>
      </p:sp>
      <p:sp>
        <p:nvSpPr>
          <p:cNvPr id="58" name="Titre 1"/>
          <p:cNvSpPr/>
          <p:nvPr/>
        </p:nvSpPr>
        <p:spPr>
          <a:xfrm>
            <a:off x="4553640" y="3047760"/>
            <a:ext cx="2086200" cy="557640"/>
          </a:xfrm>
          <a:prstGeom prst="rect">
            <a:avLst/>
          </a:prstGeom>
          <a:noFill/>
          <a:ln w="0">
            <a:noFill/>
          </a:ln>
        </p:spPr>
        <p:style>
          <a:lnRef idx="0"/>
          <a:fillRef idx="0"/>
          <a:effectRef idx="0"/>
          <a:fontRef idx="minor"/>
        </p:style>
        <p:txBody>
          <a:bodyPr lIns="90000" rIns="90000" tIns="45000" bIns="45000" anchor="ctr">
            <a:noAutofit/>
          </a:bodyPr>
          <a:p>
            <a:pPr algn="ctr" defTabSz="914400">
              <a:lnSpc>
                <a:spcPct val="90000"/>
              </a:lnSpc>
            </a:pPr>
            <a:endParaRPr b="0" lang="fr-FR" sz="4400" spc="-1" strike="noStrike">
              <a:solidFill>
                <a:srgbClr val="00a89c"/>
              </a:solidFill>
              <a:latin typeface="DK Lemon Yellow Sun"/>
            </a:endParaRPr>
          </a:p>
        </p:txBody>
      </p:sp>
      <p:pic>
        <p:nvPicPr>
          <p:cNvPr id="59" name="Image 13" descr=""/>
          <p:cNvPicPr/>
          <p:nvPr/>
        </p:nvPicPr>
        <p:blipFill>
          <a:blip r:embed="rId1"/>
          <a:stretch/>
        </p:blipFill>
        <p:spPr>
          <a:xfrm>
            <a:off x="3227400" y="1069200"/>
            <a:ext cx="539640" cy="533160"/>
          </a:xfrm>
          <a:prstGeom prst="rect">
            <a:avLst/>
          </a:prstGeom>
          <a:noFill/>
          <a:ln w="0">
            <a:noFill/>
          </a:ln>
        </p:spPr>
      </p:pic>
    </p:spTree>
  </p:cSld>
  <mc:AlternateContent>
    <mc:Choice Requires="p14">
      <p:transition spd="slow" p14:dur="2000"/>
    </mc:Choice>
    <mc:Fallback>
      <p:transition spd="slow"/>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0" name="PlaceHolder 1"/>
          <p:cNvSpPr>
            <a:spLocks noGrp="1"/>
          </p:cNvSpPr>
          <p:nvPr>
            <p:ph type="title"/>
          </p:nvPr>
        </p:nvSpPr>
        <p:spPr>
          <a:xfrm>
            <a:off x="838080" y="365040"/>
            <a:ext cx="10514160" cy="1324080"/>
          </a:xfrm>
          <a:prstGeom prst="rect">
            <a:avLst/>
          </a:prstGeom>
          <a:noFill/>
          <a:ln w="0">
            <a:noFill/>
          </a:ln>
        </p:spPr>
        <p:txBody>
          <a:bodyPr lIns="91440" rIns="91440" tIns="45720" bIns="45720" anchor="ctr">
            <a:noAutofit/>
          </a:bodyPr>
          <a:p>
            <a:pPr indent="0" algn="ctr" defTabSz="914400">
              <a:lnSpc>
                <a:spcPct val="90000"/>
              </a:lnSpc>
              <a:buNone/>
              <a:tabLst>
                <a:tab algn="l" pos="0"/>
              </a:tabLst>
            </a:pPr>
            <a:r>
              <a:rPr b="0" lang="fr-FR" sz="4400" spc="-1" strike="noStrike">
                <a:solidFill>
                  <a:srgbClr val="f05a24"/>
                </a:solidFill>
                <a:latin typeface="DK Lemon Yellow Sun"/>
              </a:rPr>
              <a:t>Financer le fonctionnement et l’investissement </a:t>
            </a:r>
            <a:br>
              <a:rPr sz="4400"/>
            </a:br>
            <a:endParaRPr b="0" lang="fr-FR" sz="4400" spc="-1" strike="noStrike">
              <a:solidFill>
                <a:srgbClr val="000000"/>
              </a:solidFill>
              <a:latin typeface="Calibri"/>
            </a:endParaRPr>
          </a:p>
        </p:txBody>
      </p:sp>
      <p:sp>
        <p:nvSpPr>
          <p:cNvPr id="61" name="PlaceHolder 2"/>
          <p:cNvSpPr>
            <a:spLocks noGrp="1"/>
          </p:cNvSpPr>
          <p:nvPr>
            <p:ph/>
          </p:nvPr>
        </p:nvSpPr>
        <p:spPr>
          <a:xfrm>
            <a:off x="838080" y="1825560"/>
            <a:ext cx="10514160" cy="4349880"/>
          </a:xfrm>
          <a:prstGeom prst="rect">
            <a:avLst/>
          </a:prstGeom>
          <a:noFill/>
          <a:ln w="0">
            <a:noFill/>
          </a:ln>
        </p:spPr>
        <p:txBody>
          <a:bodyPr lIns="91440" rIns="91440" tIns="45720" bIns="45720" anchor="t">
            <a:noAutofit/>
          </a:bodyPr>
          <a:p>
            <a:pPr marL="457200" indent="0" defTabSz="914400">
              <a:lnSpc>
                <a:spcPct val="90000"/>
              </a:lnSpc>
              <a:spcBef>
                <a:spcPts val="499"/>
              </a:spcBef>
              <a:buNone/>
              <a:tabLst>
                <a:tab algn="l" pos="0"/>
              </a:tabLst>
            </a:pPr>
            <a:endParaRPr b="0" lang="fr-FR" sz="2400" spc="-1" strike="noStrike">
              <a:solidFill>
                <a:srgbClr val="000000"/>
              </a:solidFill>
              <a:latin typeface="Calibri"/>
            </a:endParaRPr>
          </a:p>
          <a:p>
            <a:pPr marL="457200" indent="0" defTabSz="914400">
              <a:lnSpc>
                <a:spcPct val="90000"/>
              </a:lnSpc>
              <a:spcBef>
                <a:spcPts val="499"/>
              </a:spcBef>
              <a:buNone/>
              <a:tabLst>
                <a:tab algn="l" pos="0"/>
              </a:tabLst>
            </a:pPr>
            <a:endParaRPr b="0" lang="fr-FR" sz="2400" spc="-1" strike="noStrike">
              <a:solidFill>
                <a:srgbClr val="000000"/>
              </a:solidFill>
              <a:latin typeface="Calibri"/>
            </a:endParaRPr>
          </a:p>
          <a:p>
            <a:pPr marL="457200" indent="0" defTabSz="914400">
              <a:lnSpc>
                <a:spcPct val="90000"/>
              </a:lnSpc>
              <a:spcBef>
                <a:spcPts val="499"/>
              </a:spcBef>
              <a:buNone/>
              <a:tabLst>
                <a:tab algn="l" pos="0"/>
              </a:tabLst>
            </a:pPr>
            <a:endParaRPr b="0" lang="fr-FR" sz="2400" spc="-1" strike="noStrike">
              <a:solidFill>
                <a:srgbClr val="000000"/>
              </a:solidFill>
              <a:latin typeface="Calibri"/>
            </a:endParaRPr>
          </a:p>
          <a:p>
            <a:pPr lvl="1" marL="685800" indent="-228600" defTabSz="914400">
              <a:lnSpc>
                <a:spcPct val="90000"/>
              </a:lnSpc>
              <a:spcBef>
                <a:spcPts val="499"/>
              </a:spcBef>
              <a:buClr>
                <a:srgbClr val="000000"/>
              </a:buClr>
              <a:buFont typeface="Arial"/>
              <a:buChar char="-"/>
              <a:tabLst>
                <a:tab algn="l" pos="0"/>
              </a:tabLst>
            </a:pPr>
            <a:r>
              <a:rPr b="0" lang="fr-FR" sz="2400" spc="-1" strike="noStrike">
                <a:solidFill>
                  <a:schemeClr val="dk1"/>
                </a:solidFill>
                <a:latin typeface="Vista Slab OT Book"/>
              </a:rPr>
              <a:t>Aides Caf pour l’investissement </a:t>
            </a:r>
            <a:endParaRPr b="0" lang="fr-FR" sz="2400" spc="-1" strike="noStrike">
              <a:solidFill>
                <a:srgbClr val="000000"/>
              </a:solidFill>
              <a:latin typeface="Calibri"/>
            </a:endParaRPr>
          </a:p>
          <a:p>
            <a:pPr lvl="1" marL="685800" indent="-228600" defTabSz="914400">
              <a:lnSpc>
                <a:spcPct val="90000"/>
              </a:lnSpc>
              <a:spcBef>
                <a:spcPts val="499"/>
              </a:spcBef>
              <a:buClr>
                <a:srgbClr val="000000"/>
              </a:buClr>
              <a:buFont typeface="Arial"/>
              <a:buChar char="-"/>
              <a:tabLst>
                <a:tab algn="l" pos="0"/>
              </a:tabLst>
            </a:pPr>
            <a:r>
              <a:rPr b="0" lang="fr-FR" sz="2400" spc="-1" strike="noStrike">
                <a:solidFill>
                  <a:schemeClr val="dk1"/>
                </a:solidFill>
                <a:latin typeface="Vista Slab OT Book"/>
              </a:rPr>
              <a:t>FDVA 2 fonctionnement </a:t>
            </a:r>
            <a:endParaRPr b="0" lang="fr-FR" sz="2400" spc="-1" strike="noStrike">
              <a:solidFill>
                <a:srgbClr val="000000"/>
              </a:solidFill>
              <a:latin typeface="Calibri"/>
            </a:endParaRPr>
          </a:p>
          <a:p>
            <a:pPr lvl="1" marL="685800" indent="-228600" defTabSz="914400">
              <a:lnSpc>
                <a:spcPct val="90000"/>
              </a:lnSpc>
              <a:spcBef>
                <a:spcPts val="499"/>
              </a:spcBef>
              <a:buClr>
                <a:srgbClr val="000000"/>
              </a:buClr>
              <a:buFont typeface="Arial"/>
              <a:buChar char="-"/>
              <a:tabLst>
                <a:tab algn="l" pos="0"/>
              </a:tabLst>
            </a:pPr>
            <a:r>
              <a:rPr b="0" lang="fr-FR" sz="2400" spc="-1" strike="noStrike">
                <a:solidFill>
                  <a:schemeClr val="dk1"/>
                </a:solidFill>
                <a:latin typeface="Vista Slab OT Book"/>
              </a:rPr>
              <a:t>Les aides municipales (aides des collectivités locales)</a:t>
            </a:r>
            <a:endParaRPr b="0" lang="fr-FR" sz="2400" spc="-1" strike="noStrike">
              <a:solidFill>
                <a:srgbClr val="000000"/>
              </a:solidFill>
              <a:latin typeface="Calibri"/>
            </a:endParaRPr>
          </a:p>
        </p:txBody>
      </p:sp>
    </p:spTree>
  </p:cSld>
  <mc:AlternateContent>
    <mc:Choice Requires="p14">
      <p:transition spd="slow" p14:dur="2000"/>
    </mc:Choice>
    <mc:Fallback>
      <p:transition spd="slow"/>
    </mc:Fallback>
  </mc:AlternateContent>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2" name="PlaceHolder 1"/>
          <p:cNvSpPr>
            <a:spLocks noGrp="1"/>
          </p:cNvSpPr>
          <p:nvPr>
            <p:ph type="title"/>
          </p:nvPr>
        </p:nvSpPr>
        <p:spPr>
          <a:xfrm>
            <a:off x="838080" y="365040"/>
            <a:ext cx="10514160" cy="1324080"/>
          </a:xfrm>
          <a:prstGeom prst="rect">
            <a:avLst/>
          </a:prstGeom>
          <a:noFill/>
          <a:ln w="0">
            <a:noFill/>
          </a:ln>
        </p:spPr>
        <p:txBody>
          <a:bodyPr lIns="91440" rIns="91440" tIns="45720" bIns="45720" anchor="ctr">
            <a:noAutofit/>
          </a:bodyPr>
          <a:p>
            <a:pPr indent="0" defTabSz="914400">
              <a:lnSpc>
                <a:spcPct val="90000"/>
              </a:lnSpc>
              <a:buNone/>
              <a:tabLst>
                <a:tab algn="l" pos="0"/>
              </a:tabLst>
            </a:pPr>
            <a:r>
              <a:rPr b="0" lang="fr-FR" sz="4400" spc="-1" strike="noStrike">
                <a:solidFill>
                  <a:srgbClr val="97bf0d"/>
                </a:solidFill>
                <a:latin typeface="DK Lemon Yellow Sun"/>
              </a:rPr>
              <a:t>L’aide Caf à l’investissement </a:t>
            </a:r>
            <a:endParaRPr b="0" lang="fr-FR" sz="4400" spc="-1" strike="noStrike">
              <a:solidFill>
                <a:srgbClr val="000000"/>
              </a:solidFill>
              <a:latin typeface="Calibri"/>
            </a:endParaRPr>
          </a:p>
        </p:txBody>
      </p:sp>
      <p:sp>
        <p:nvSpPr>
          <p:cNvPr id="63" name="PlaceHolder 2"/>
          <p:cNvSpPr>
            <a:spLocks noGrp="1"/>
          </p:cNvSpPr>
          <p:nvPr>
            <p:ph/>
          </p:nvPr>
        </p:nvSpPr>
        <p:spPr>
          <a:xfrm>
            <a:off x="838080" y="1825560"/>
            <a:ext cx="10514160" cy="4349880"/>
          </a:xfrm>
          <a:prstGeom prst="rect">
            <a:avLst/>
          </a:prstGeom>
          <a:noFill/>
          <a:ln w="0">
            <a:noFill/>
          </a:ln>
        </p:spPr>
        <p:txBody>
          <a:bodyPr lIns="91440" rIns="91440" tIns="45720" bIns="45720" anchor="t">
            <a:normAutofit/>
          </a:bodyPr>
          <a:p>
            <a:pPr marL="228600" indent="-228600" defTabSz="914400">
              <a:lnSpc>
                <a:spcPct val="90000"/>
              </a:lnSpc>
              <a:spcBef>
                <a:spcPts val="1001"/>
              </a:spcBef>
              <a:buClr>
                <a:srgbClr val="000000"/>
              </a:buClr>
              <a:buFont typeface="Arial"/>
              <a:buChar char="•"/>
            </a:pPr>
            <a:r>
              <a:rPr b="0" lang="fr-FR" sz="2200" spc="-1" strike="noStrike">
                <a:solidFill>
                  <a:srgbClr val="000000"/>
                </a:solidFill>
                <a:latin typeface="Vista Slab OT Book"/>
              </a:rPr>
              <a:t>La Caisse des Allocations Familiales peut vous aider dans vos investissements à travers une aide financière. Cette aide concerne un projet d’investissement et non un investissement déjà réalisé. Alors, pensez à bien anticiper vos besoins et à réfléchir à des plans d’investissement sur le long terme. </a:t>
            </a:r>
            <a:endParaRPr b="0" lang="fr-FR" sz="2200" spc="-1" strike="noStrike">
              <a:solidFill>
                <a:srgbClr val="000000"/>
              </a:solidFill>
              <a:latin typeface="Calibri"/>
            </a:endParaRPr>
          </a:p>
          <a:p>
            <a:pPr marL="228600" indent="-228600" defTabSz="914400">
              <a:lnSpc>
                <a:spcPct val="90000"/>
              </a:lnSpc>
              <a:spcBef>
                <a:spcPts val="1001"/>
              </a:spcBef>
              <a:buClr>
                <a:srgbClr val="000000"/>
              </a:buClr>
              <a:buFont typeface="Arial"/>
              <a:buChar char="•"/>
            </a:pPr>
            <a:r>
              <a:rPr b="0" lang="fr-FR" sz="2200" spc="-1" strike="noStrike" u="sng">
                <a:solidFill>
                  <a:srgbClr val="97bf0d"/>
                </a:solidFill>
                <a:uFillTx/>
                <a:latin typeface="Vista Slab OT Book"/>
                <a:hlinkClick r:id="rId1"/>
              </a:rPr>
              <a:t>Ici</a:t>
            </a:r>
            <a:r>
              <a:rPr b="0" lang="fr-FR" sz="2200" spc="-1" strike="noStrike">
                <a:solidFill>
                  <a:srgbClr val="000000"/>
                </a:solidFill>
                <a:latin typeface="Vista Slab OT Book"/>
              </a:rPr>
              <a:t>, vous trouverez des exemples de ce qui peut se faire dans certaines CAF</a:t>
            </a:r>
            <a:endParaRPr b="0" lang="fr-FR" sz="2200" spc="-1" strike="noStrike">
              <a:solidFill>
                <a:srgbClr val="000000"/>
              </a:solidFill>
              <a:latin typeface="Calibri"/>
            </a:endParaRPr>
          </a:p>
          <a:p>
            <a:pPr indent="0" defTabSz="914400">
              <a:lnSpc>
                <a:spcPct val="90000"/>
              </a:lnSpc>
              <a:spcBef>
                <a:spcPts val="1001"/>
              </a:spcBef>
              <a:buNone/>
              <a:tabLst>
                <a:tab algn="l" pos="0"/>
              </a:tabLst>
            </a:pPr>
            <a:endParaRPr b="0" lang="fr-FR" sz="2800" spc="-1" strike="noStrike">
              <a:solidFill>
                <a:srgbClr val="000000"/>
              </a:solidFill>
              <a:latin typeface="Calibri"/>
            </a:endParaRPr>
          </a:p>
          <a:p>
            <a:pPr marL="228600" indent="-228600" defTabSz="914400">
              <a:lnSpc>
                <a:spcPct val="90000"/>
              </a:lnSpc>
              <a:spcBef>
                <a:spcPts val="1001"/>
              </a:spcBef>
              <a:buClr>
                <a:srgbClr val="ff0000"/>
              </a:buClr>
              <a:buFont typeface="Arial"/>
              <a:buChar char="•"/>
              <a:tabLst>
                <a:tab algn="l" pos="0"/>
              </a:tabLst>
            </a:pPr>
            <a:r>
              <a:rPr b="0" lang="fr-FR" sz="1900" spc="-1" strike="noStrike">
                <a:solidFill>
                  <a:srgbClr val="ff0000"/>
                </a:solidFill>
                <a:latin typeface="Vista Slab OT Book"/>
              </a:rPr>
              <a:t>ATTENTION : </a:t>
            </a:r>
            <a:r>
              <a:rPr b="0" lang="fr-FR" sz="1900" spc="-1" strike="noStrike">
                <a:solidFill>
                  <a:srgbClr val="000000"/>
                </a:solidFill>
                <a:latin typeface="Vista Slab OT Book"/>
              </a:rPr>
              <a:t>Toutes les CAF ne proposent pas forcément cet appel à projet et les modalités peuvent varier en fonction des territoires. Il est nécessaire de se rapprocher de sa CAF pour avoir toutes les informations. </a:t>
            </a:r>
            <a:endParaRPr b="0" lang="fr-FR" sz="1900" spc="-1" strike="noStrike">
              <a:solidFill>
                <a:srgbClr val="000000"/>
              </a:solidFill>
              <a:latin typeface="Calibri"/>
            </a:endParaRPr>
          </a:p>
        </p:txBody>
      </p:sp>
    </p:spTree>
  </p:cSld>
  <mc:AlternateContent>
    <mc:Choice Requires="p14">
      <p:transition spd="slow" p14:dur="2000"/>
    </mc:Choice>
    <mc:Fallback>
      <p:transition spd="slow"/>
    </mc:Fallback>
  </mc:AlternateContent>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4" name="PlaceHolder 1"/>
          <p:cNvSpPr>
            <a:spLocks noGrp="1"/>
          </p:cNvSpPr>
          <p:nvPr>
            <p:ph type="title"/>
          </p:nvPr>
        </p:nvSpPr>
        <p:spPr>
          <a:xfrm>
            <a:off x="776160" y="50760"/>
            <a:ext cx="10514160" cy="1324080"/>
          </a:xfrm>
          <a:prstGeom prst="rect">
            <a:avLst/>
          </a:prstGeom>
          <a:noFill/>
          <a:ln w="0">
            <a:noFill/>
          </a:ln>
        </p:spPr>
        <p:txBody>
          <a:bodyPr lIns="91440" rIns="91440" tIns="45720" bIns="45720" anchor="ctr">
            <a:noAutofit/>
          </a:bodyPr>
          <a:p>
            <a:pPr indent="0" defTabSz="914400">
              <a:lnSpc>
                <a:spcPct val="90000"/>
              </a:lnSpc>
              <a:buNone/>
              <a:tabLst>
                <a:tab algn="l" pos="0"/>
              </a:tabLst>
            </a:pPr>
            <a:r>
              <a:rPr b="0" lang="fr-FR" sz="4400" spc="-1" strike="noStrike">
                <a:solidFill>
                  <a:srgbClr val="97bf0d"/>
                </a:solidFill>
                <a:latin typeface="DK Lemon Yellow Sun"/>
              </a:rPr>
              <a:t>Focus FDVA 2 fonctionnement </a:t>
            </a:r>
            <a:endParaRPr b="0" lang="fr-FR" sz="4400" spc="-1" strike="noStrike">
              <a:solidFill>
                <a:srgbClr val="000000"/>
              </a:solidFill>
              <a:latin typeface="Calibri"/>
            </a:endParaRPr>
          </a:p>
        </p:txBody>
      </p:sp>
      <p:sp>
        <p:nvSpPr>
          <p:cNvPr id="65" name="PlaceHolder 2"/>
          <p:cNvSpPr>
            <a:spLocks noGrp="1"/>
          </p:cNvSpPr>
          <p:nvPr>
            <p:ph/>
          </p:nvPr>
        </p:nvSpPr>
        <p:spPr>
          <a:xfrm>
            <a:off x="838080" y="1207800"/>
            <a:ext cx="10514160" cy="1517040"/>
          </a:xfrm>
          <a:prstGeom prst="rect">
            <a:avLst/>
          </a:prstGeom>
          <a:noFill/>
          <a:ln w="0">
            <a:noFill/>
          </a:ln>
        </p:spPr>
        <p:txBody>
          <a:bodyPr lIns="91440" rIns="91440" tIns="45720" bIns="45720" anchor="t">
            <a:normAutofit/>
          </a:bodyPr>
          <a:p>
            <a:pPr indent="0" defTabSz="914400">
              <a:lnSpc>
                <a:spcPct val="90000"/>
              </a:lnSpc>
              <a:spcBef>
                <a:spcPts val="1001"/>
              </a:spcBef>
              <a:buNone/>
              <a:tabLst>
                <a:tab algn="l" pos="0"/>
              </a:tabLst>
            </a:pPr>
            <a:r>
              <a:rPr b="0" lang="fr-FR" sz="2400" spc="-1" strike="noStrike">
                <a:solidFill>
                  <a:schemeClr val="dk1"/>
                </a:solidFill>
                <a:latin typeface="Vista Slab OT Book"/>
              </a:rPr>
              <a:t>Le FDVA 2 vise à soutenir le </a:t>
            </a:r>
            <a:r>
              <a:rPr b="0" lang="fr-FR" sz="2400" spc="-1" strike="noStrike">
                <a:solidFill>
                  <a:srgbClr val="f05a24"/>
                </a:solidFill>
                <a:latin typeface="Vista Slab OT Book"/>
              </a:rPr>
              <a:t>fonctionnement</a:t>
            </a:r>
            <a:r>
              <a:rPr b="0" lang="fr-FR" sz="2400" spc="-1" strike="noStrike">
                <a:solidFill>
                  <a:schemeClr val="dk1"/>
                </a:solidFill>
                <a:latin typeface="Vista Slab OT Book"/>
              </a:rPr>
              <a:t> global de l’activité d’une association. </a:t>
            </a:r>
            <a:endParaRPr b="0" lang="fr-FR" sz="2400" spc="-1" strike="noStrike">
              <a:solidFill>
                <a:srgbClr val="000000"/>
              </a:solidFill>
              <a:latin typeface="Calibri"/>
            </a:endParaRPr>
          </a:p>
        </p:txBody>
      </p:sp>
      <p:sp>
        <p:nvSpPr>
          <p:cNvPr id="66" name="ZoneTexte 4"/>
          <p:cNvSpPr/>
          <p:nvPr/>
        </p:nvSpPr>
        <p:spPr>
          <a:xfrm>
            <a:off x="838080" y="3572280"/>
            <a:ext cx="3721680" cy="1735560"/>
          </a:xfrm>
          <a:prstGeom prst="rect">
            <a:avLst/>
          </a:prstGeom>
          <a:noFill/>
          <a:ln w="0">
            <a:noFill/>
          </a:ln>
        </p:spPr>
        <p:style>
          <a:lnRef idx="0"/>
          <a:fillRef idx="0"/>
          <a:effectRef idx="0"/>
          <a:fontRef idx="minor"/>
        </p:style>
        <p:txBody>
          <a:bodyPr lIns="90000" rIns="90000" tIns="45000" bIns="45000" anchor="t">
            <a:spAutoFit/>
          </a:bodyPr>
          <a:p>
            <a:pPr marL="285840" indent="-285840" defTabSz="914400">
              <a:lnSpc>
                <a:spcPct val="100000"/>
              </a:lnSpc>
              <a:buClr>
                <a:srgbClr val="000000"/>
              </a:buClr>
              <a:buFont typeface="Arial"/>
              <a:buChar char="•"/>
            </a:pPr>
            <a:r>
              <a:rPr b="0" lang="fr-FR" sz="1800" spc="-1" strike="noStrike">
                <a:solidFill>
                  <a:schemeClr val="dk1"/>
                </a:solidFill>
                <a:latin typeface="Vista Slab OT Book"/>
              </a:rPr>
              <a:t>Un financement qui peut aller jusqu’à 80% de votre budget </a:t>
            </a:r>
            <a:endParaRPr b="0" lang="fr-FR" sz="1800" spc="-1" strike="noStrike">
              <a:solidFill>
                <a:srgbClr val="000000"/>
              </a:solidFill>
              <a:latin typeface="Calibri"/>
            </a:endParaRPr>
          </a:p>
          <a:p>
            <a:pPr marL="285840" indent="-285840" defTabSz="914400">
              <a:lnSpc>
                <a:spcPct val="100000"/>
              </a:lnSpc>
              <a:buClr>
                <a:srgbClr val="000000"/>
              </a:buClr>
              <a:buFont typeface="Arial"/>
              <a:buChar char="•"/>
            </a:pPr>
            <a:r>
              <a:rPr b="0" lang="fr-FR" sz="1800" spc="-1" strike="noStrike">
                <a:solidFill>
                  <a:schemeClr val="dk1"/>
                </a:solidFill>
                <a:latin typeface="Vista Slab OT Book"/>
              </a:rPr>
              <a:t>Un financement qui va généralement de 1000€ à 6000€ en fonction des projets et de la taille des structures</a:t>
            </a:r>
            <a:endParaRPr b="0" lang="fr-FR" sz="1800" spc="-1" strike="noStrike">
              <a:solidFill>
                <a:srgbClr val="000000"/>
              </a:solidFill>
              <a:latin typeface="Calibri"/>
            </a:endParaRPr>
          </a:p>
        </p:txBody>
      </p:sp>
      <p:sp>
        <p:nvSpPr>
          <p:cNvPr id="67" name="Titre 1"/>
          <p:cNvSpPr/>
          <p:nvPr/>
        </p:nvSpPr>
        <p:spPr>
          <a:xfrm>
            <a:off x="938160" y="2533320"/>
            <a:ext cx="2340000" cy="557640"/>
          </a:xfrm>
          <a:prstGeom prst="rect">
            <a:avLst/>
          </a:prstGeom>
          <a:noFill/>
          <a:ln w="0">
            <a:noFill/>
          </a:ln>
        </p:spPr>
        <p:style>
          <a:lnRef idx="0"/>
          <a:fillRef idx="0"/>
          <a:effectRef idx="0"/>
          <a:fontRef idx="minor"/>
        </p:style>
        <p:txBody>
          <a:bodyPr lIns="90000" rIns="90000" tIns="45000" bIns="45000" anchor="ctr">
            <a:normAutofit/>
          </a:bodyPr>
          <a:p>
            <a:pPr algn="ctr" defTabSz="914400">
              <a:lnSpc>
                <a:spcPct val="90000"/>
              </a:lnSpc>
            </a:pPr>
            <a:r>
              <a:rPr b="0" lang="fr-FR" sz="2800" spc="-1" strike="noStrike">
                <a:solidFill>
                  <a:srgbClr val="00a89c"/>
                </a:solidFill>
                <a:latin typeface="DK Lemon Yellow Sun"/>
              </a:rPr>
              <a:t>fonctionnement</a:t>
            </a:r>
            <a:endParaRPr b="0" lang="fr-FR" sz="2800" spc="-1" strike="noStrike">
              <a:solidFill>
                <a:srgbClr val="000000"/>
              </a:solidFill>
              <a:latin typeface="Calibri"/>
            </a:endParaRPr>
          </a:p>
        </p:txBody>
      </p:sp>
      <p:pic>
        <p:nvPicPr>
          <p:cNvPr id="68" name="Image 16" descr=""/>
          <p:cNvPicPr/>
          <p:nvPr/>
        </p:nvPicPr>
        <p:blipFill>
          <a:blip r:embed="rId1"/>
          <a:stretch/>
        </p:blipFill>
        <p:spPr>
          <a:xfrm rot="10800000">
            <a:off x="1231920" y="3093840"/>
            <a:ext cx="1755720" cy="191880"/>
          </a:xfrm>
          <a:prstGeom prst="rect">
            <a:avLst/>
          </a:prstGeom>
          <a:noFill/>
          <a:ln w="0">
            <a:noFill/>
          </a:ln>
        </p:spPr>
      </p:pic>
      <p:sp>
        <p:nvSpPr>
          <p:cNvPr id="69" name="Titre 1"/>
          <p:cNvSpPr/>
          <p:nvPr/>
        </p:nvSpPr>
        <p:spPr>
          <a:xfrm>
            <a:off x="6044400" y="2222640"/>
            <a:ext cx="4690800" cy="1324080"/>
          </a:xfrm>
          <a:prstGeom prst="rect">
            <a:avLst/>
          </a:prstGeom>
          <a:noFill/>
          <a:ln w="0">
            <a:noFill/>
          </a:ln>
        </p:spPr>
        <p:style>
          <a:lnRef idx="0"/>
          <a:fillRef idx="0"/>
          <a:effectRef idx="0"/>
          <a:fontRef idx="minor"/>
        </p:style>
        <p:txBody>
          <a:bodyPr lIns="90000" rIns="90000" tIns="45000" bIns="45000" anchor="ctr">
            <a:normAutofit/>
          </a:bodyPr>
          <a:p>
            <a:pPr algn="ctr" defTabSz="914400">
              <a:lnSpc>
                <a:spcPct val="90000"/>
              </a:lnSpc>
            </a:pPr>
            <a:r>
              <a:rPr b="0" lang="fr-FR" sz="4400" spc="-1" strike="noStrike">
                <a:solidFill>
                  <a:srgbClr val="f6a800"/>
                </a:solidFill>
                <a:latin typeface="DK Lemon Yellow Sun"/>
              </a:rPr>
              <a:t>Pour avoir des idées</a:t>
            </a:r>
            <a:endParaRPr b="0" lang="fr-FR" sz="4400" spc="-1" strike="noStrike">
              <a:solidFill>
                <a:srgbClr val="000000"/>
              </a:solidFill>
              <a:latin typeface="Calibri"/>
            </a:endParaRPr>
          </a:p>
        </p:txBody>
      </p:sp>
      <p:sp>
        <p:nvSpPr>
          <p:cNvPr id="70" name="Espace réservé du contenu 2"/>
          <p:cNvSpPr/>
          <p:nvPr/>
        </p:nvSpPr>
        <p:spPr>
          <a:xfrm>
            <a:off x="6128640" y="3411720"/>
            <a:ext cx="4690800" cy="701280"/>
          </a:xfrm>
          <a:prstGeom prst="rect">
            <a:avLst/>
          </a:prstGeom>
          <a:noFill/>
          <a:ln w="0">
            <a:noFill/>
          </a:ln>
        </p:spPr>
        <p:style>
          <a:lnRef idx="0"/>
          <a:fillRef idx="0"/>
          <a:effectRef idx="0"/>
          <a:fontRef idx="minor"/>
        </p:style>
        <p:txBody>
          <a:bodyPr lIns="90000" rIns="90000" tIns="45000" bIns="45000" anchor="t">
            <a:noAutofit/>
          </a:bodyPr>
          <a:p>
            <a:pPr defTabSz="914400">
              <a:lnSpc>
                <a:spcPct val="90000"/>
              </a:lnSpc>
              <a:spcBef>
                <a:spcPts val="1001"/>
              </a:spcBef>
              <a:tabLst>
                <a:tab algn="l" pos="0"/>
              </a:tabLst>
            </a:pPr>
            <a:r>
              <a:rPr b="0" lang="fr-FR" sz="2000" spc="-1" strike="noStrike">
                <a:solidFill>
                  <a:schemeClr val="dk1"/>
                </a:solidFill>
                <a:latin typeface="Vista Slab OT Book"/>
              </a:rPr>
              <a:t>Retrouvez la bibliothèque de projet des Eclés qui ont été financés par le passé ainsi qu’une trame </a:t>
            </a:r>
            <a:r>
              <a:rPr b="0" lang="fr-FR" sz="2000" spc="-1" strike="noStrike">
                <a:solidFill>
                  <a:srgbClr val="14a0c8"/>
                </a:solidFill>
                <a:latin typeface="Vista Slab OT Book"/>
              </a:rPr>
              <a:t>Grand Bivouac</a:t>
            </a:r>
            <a:endParaRPr b="0" lang="fr-FR" sz="2000" spc="-1" strike="noStrike">
              <a:solidFill>
                <a:srgbClr val="000000"/>
              </a:solidFill>
              <a:latin typeface="Calibri"/>
            </a:endParaRPr>
          </a:p>
          <a:p>
            <a:pPr defTabSz="914400">
              <a:lnSpc>
                <a:spcPct val="90000"/>
              </a:lnSpc>
              <a:spcBef>
                <a:spcPts val="1001"/>
              </a:spcBef>
              <a:tabLst>
                <a:tab algn="l" pos="0"/>
              </a:tabLst>
            </a:pPr>
            <a:endParaRPr b="0" lang="fr-FR" sz="2000" spc="-1" strike="noStrike">
              <a:solidFill>
                <a:srgbClr val="000000"/>
              </a:solidFill>
              <a:latin typeface="Calibri"/>
            </a:endParaRPr>
          </a:p>
          <a:p>
            <a:pPr defTabSz="914400">
              <a:lnSpc>
                <a:spcPct val="90000"/>
              </a:lnSpc>
              <a:spcBef>
                <a:spcPts val="1001"/>
              </a:spcBef>
              <a:tabLst>
                <a:tab algn="l" pos="0"/>
              </a:tabLst>
            </a:pPr>
            <a:endParaRPr b="0" lang="fr-FR" sz="2000" spc="-1" strike="noStrike">
              <a:solidFill>
                <a:srgbClr val="000000"/>
              </a:solidFill>
              <a:latin typeface="Calibri"/>
            </a:endParaRPr>
          </a:p>
          <a:p>
            <a:pPr defTabSz="914400">
              <a:lnSpc>
                <a:spcPct val="90000"/>
              </a:lnSpc>
              <a:spcBef>
                <a:spcPts val="1001"/>
              </a:spcBef>
              <a:tabLst>
                <a:tab algn="l" pos="0"/>
              </a:tabLst>
            </a:pPr>
            <a:endParaRPr b="0" lang="fr-FR" sz="2000" spc="-1" strike="noStrike">
              <a:solidFill>
                <a:srgbClr val="000000"/>
              </a:solidFill>
              <a:latin typeface="Calibri"/>
            </a:endParaRPr>
          </a:p>
        </p:txBody>
      </p:sp>
      <p:sp>
        <p:nvSpPr>
          <p:cNvPr id="71" name="Titre 1"/>
          <p:cNvSpPr/>
          <p:nvPr/>
        </p:nvSpPr>
        <p:spPr>
          <a:xfrm>
            <a:off x="7647480" y="4558680"/>
            <a:ext cx="1485000" cy="923040"/>
          </a:xfrm>
          <a:prstGeom prst="rect">
            <a:avLst/>
          </a:prstGeom>
          <a:noFill/>
          <a:ln w="0">
            <a:noFill/>
          </a:ln>
        </p:spPr>
        <p:style>
          <a:lnRef idx="0"/>
          <a:fillRef idx="0"/>
          <a:effectRef idx="0"/>
          <a:fontRef idx="minor"/>
        </p:style>
        <p:txBody>
          <a:bodyPr lIns="90000" rIns="90000" tIns="45000" bIns="45000" anchor="ctr">
            <a:normAutofit/>
          </a:bodyPr>
          <a:p>
            <a:pPr algn="ctr" defTabSz="914400">
              <a:lnSpc>
                <a:spcPct val="90000"/>
              </a:lnSpc>
            </a:pPr>
            <a:r>
              <a:rPr b="0" lang="fr-FR" sz="4400" spc="-1" strike="noStrike" u="sng">
                <a:solidFill>
                  <a:srgbClr val="97bf0d"/>
                </a:solidFill>
                <a:uFillTx/>
                <a:latin typeface="DK Lemon Yellow Sun"/>
                <a:hlinkClick r:id="rId2"/>
              </a:rPr>
              <a:t>ici</a:t>
            </a:r>
            <a:endParaRPr b="0" lang="fr-FR" sz="4400" spc="-1" strike="noStrike">
              <a:solidFill>
                <a:srgbClr val="000000"/>
              </a:solidFill>
              <a:latin typeface="Calibri"/>
            </a:endParaRPr>
          </a:p>
        </p:txBody>
      </p:sp>
      <p:sp>
        <p:nvSpPr>
          <p:cNvPr id="72" name="Rectangle à coins arrondis 18"/>
          <p:cNvSpPr/>
          <p:nvPr/>
        </p:nvSpPr>
        <p:spPr>
          <a:xfrm>
            <a:off x="5884560" y="2184840"/>
            <a:ext cx="4934880" cy="3396240"/>
          </a:xfrm>
          <a:prstGeom prst="roundRect">
            <a:avLst>
              <a:gd name="adj" fmla="val 16667"/>
            </a:avLst>
          </a:prstGeom>
          <a:noFill/>
          <a:ln w="38100">
            <a:solidFill>
              <a:srgbClr val="00a89c"/>
            </a:solidFill>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914400">
              <a:lnSpc>
                <a:spcPct val="100000"/>
              </a:lnSpc>
            </a:pPr>
            <a:endParaRPr b="0" lang="fr-FR" sz="1800" spc="-1" strike="noStrike">
              <a:solidFill>
                <a:srgbClr val="00a89c"/>
              </a:solidFill>
              <a:latin typeface="Calibri"/>
            </a:endParaRPr>
          </a:p>
        </p:txBody>
      </p:sp>
      <p:pic>
        <p:nvPicPr>
          <p:cNvPr id="73" name="Image 25" descr=""/>
          <p:cNvPicPr/>
          <p:nvPr/>
        </p:nvPicPr>
        <p:blipFill>
          <a:blip r:embed="rId3"/>
          <a:stretch/>
        </p:blipFill>
        <p:spPr>
          <a:xfrm>
            <a:off x="7157880" y="4397400"/>
            <a:ext cx="977400" cy="977400"/>
          </a:xfrm>
          <a:prstGeom prst="rect">
            <a:avLst/>
          </a:prstGeom>
          <a:noFill/>
          <a:ln w="0">
            <a:noFill/>
          </a:ln>
        </p:spPr>
      </p:pic>
    </p:spTree>
  </p:cSld>
  <mc:AlternateContent>
    <mc:Choice Requires="p14">
      <p:transition spd="slow" p14:dur="2000"/>
    </mc:Choice>
    <mc:Fallback>
      <p:transition spd="slow"/>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4" name="PlaceHolder 1"/>
          <p:cNvSpPr>
            <a:spLocks noGrp="1"/>
          </p:cNvSpPr>
          <p:nvPr>
            <p:ph type="title"/>
          </p:nvPr>
        </p:nvSpPr>
        <p:spPr>
          <a:xfrm>
            <a:off x="838080" y="365040"/>
            <a:ext cx="10514160" cy="1324080"/>
          </a:xfrm>
          <a:prstGeom prst="rect">
            <a:avLst/>
          </a:prstGeom>
          <a:noFill/>
          <a:ln w="0">
            <a:noFill/>
          </a:ln>
        </p:spPr>
        <p:txBody>
          <a:bodyPr lIns="91440" rIns="91440" tIns="45720" bIns="45720" anchor="ctr">
            <a:noAutofit/>
          </a:bodyPr>
          <a:p>
            <a:pPr indent="0" defTabSz="914400">
              <a:lnSpc>
                <a:spcPct val="90000"/>
              </a:lnSpc>
              <a:buNone/>
              <a:tabLst>
                <a:tab algn="l" pos="0"/>
              </a:tabLst>
            </a:pPr>
            <a:r>
              <a:rPr b="0" lang="fr-FR" sz="4400" spc="-1" strike="noStrike">
                <a:solidFill>
                  <a:srgbClr val="97bf0d"/>
                </a:solidFill>
                <a:latin typeface="DK Lemon Yellow Sun"/>
              </a:rPr>
              <a:t>Où, quand, comment ? </a:t>
            </a:r>
            <a:endParaRPr b="0" lang="fr-FR" sz="4400" spc="-1" strike="noStrike">
              <a:solidFill>
                <a:srgbClr val="000000"/>
              </a:solidFill>
              <a:latin typeface="Calibri"/>
            </a:endParaRPr>
          </a:p>
        </p:txBody>
      </p:sp>
      <p:sp>
        <p:nvSpPr>
          <p:cNvPr id="75" name="PlaceHolder 2"/>
          <p:cNvSpPr>
            <a:spLocks noGrp="1"/>
          </p:cNvSpPr>
          <p:nvPr>
            <p:ph/>
          </p:nvPr>
        </p:nvSpPr>
        <p:spPr>
          <a:xfrm>
            <a:off x="1086480" y="1697760"/>
            <a:ext cx="10514160" cy="4349880"/>
          </a:xfrm>
          <a:prstGeom prst="rect">
            <a:avLst/>
          </a:prstGeom>
          <a:noFill/>
          <a:ln w="0">
            <a:noFill/>
          </a:ln>
        </p:spPr>
        <p:txBody>
          <a:bodyPr lIns="91440" rIns="91440" tIns="45720" bIns="45720" anchor="t">
            <a:normAutofit/>
          </a:bodyPr>
          <a:p>
            <a:pPr indent="0" defTabSz="914400">
              <a:lnSpc>
                <a:spcPct val="90000"/>
              </a:lnSpc>
              <a:spcBef>
                <a:spcPts val="1001"/>
              </a:spcBef>
              <a:buNone/>
              <a:tabLst>
                <a:tab algn="l" pos="0"/>
              </a:tabLst>
            </a:pPr>
            <a:r>
              <a:rPr b="0" lang="fr-FR" sz="2400" spc="-1" strike="noStrike">
                <a:solidFill>
                  <a:schemeClr val="dk1"/>
                </a:solidFill>
                <a:latin typeface="Vista Slab OT Book"/>
              </a:rPr>
              <a:t>Toutes les informations se trouvent sur le site de la DRAJES de votre région. De façon plus globale vous pouvez retrouver des informations sur </a:t>
            </a:r>
            <a:r>
              <a:rPr b="0" lang="fr-FR" sz="2400" spc="-1" strike="noStrike" u="sng">
                <a:solidFill>
                  <a:schemeClr val="accent3"/>
                </a:solidFill>
                <a:uFillTx/>
                <a:latin typeface="Vista Slab OT Book"/>
                <a:hlinkClick r:id="rId1"/>
              </a:rPr>
              <a:t>https://www.associations.gouv.fr/le-fdva.html</a:t>
            </a:r>
            <a:endParaRPr b="0" lang="fr-FR" sz="2400" spc="-1" strike="noStrike">
              <a:solidFill>
                <a:srgbClr val="000000"/>
              </a:solidFill>
              <a:latin typeface="Calibri"/>
            </a:endParaRPr>
          </a:p>
          <a:p>
            <a:pPr indent="0" defTabSz="914400">
              <a:lnSpc>
                <a:spcPct val="90000"/>
              </a:lnSpc>
              <a:spcBef>
                <a:spcPts val="1001"/>
              </a:spcBef>
              <a:buNone/>
              <a:tabLst>
                <a:tab algn="l" pos="0"/>
              </a:tabLst>
            </a:pPr>
            <a:endParaRPr b="0" lang="fr-FR" sz="2400" spc="-1" strike="noStrike">
              <a:solidFill>
                <a:srgbClr val="000000"/>
              </a:solidFill>
              <a:latin typeface="Calibri"/>
            </a:endParaRPr>
          </a:p>
          <a:p>
            <a:pPr indent="0" defTabSz="914400">
              <a:lnSpc>
                <a:spcPct val="90000"/>
              </a:lnSpc>
              <a:spcBef>
                <a:spcPts val="1001"/>
              </a:spcBef>
              <a:buNone/>
              <a:tabLst>
                <a:tab algn="l" pos="0"/>
              </a:tabLst>
            </a:pPr>
            <a:r>
              <a:rPr b="0" lang="fr-FR" sz="2400" spc="-1" strike="noStrike">
                <a:solidFill>
                  <a:schemeClr val="dk1"/>
                </a:solidFill>
                <a:latin typeface="Vista Slab OT Book"/>
              </a:rPr>
              <a:t>La campagne nationale démarre en novembre-décembre et se termine au printemps – les dates dépendent de votre territoire. Vous avez, en général, entre 1 mois et 2 mois pour tout déposer. Plus d’infos : </a:t>
            </a:r>
            <a:r>
              <a:rPr b="0" lang="fr-FR" sz="2400" spc="-1" strike="noStrike" u="sng">
                <a:solidFill>
                  <a:schemeClr val="dk1"/>
                </a:solidFill>
                <a:uFillTx/>
                <a:latin typeface="Vista Slab OT Book"/>
                <a:hlinkClick r:id="rId2"/>
              </a:rPr>
              <a:t>https://www.associations.gouv.fr/FDVA.html</a:t>
            </a:r>
            <a:endParaRPr b="0" lang="fr-FR" sz="2400" spc="-1" strike="noStrike">
              <a:solidFill>
                <a:srgbClr val="000000"/>
              </a:solidFill>
              <a:latin typeface="Calibri"/>
            </a:endParaRPr>
          </a:p>
          <a:p>
            <a:pPr indent="0" defTabSz="914400">
              <a:lnSpc>
                <a:spcPct val="90000"/>
              </a:lnSpc>
              <a:spcBef>
                <a:spcPts val="1001"/>
              </a:spcBef>
              <a:buNone/>
              <a:tabLst>
                <a:tab algn="l" pos="0"/>
              </a:tabLst>
            </a:pPr>
            <a:endParaRPr b="0" lang="fr-FR" sz="2400" spc="-1" strike="noStrike">
              <a:solidFill>
                <a:srgbClr val="000000"/>
              </a:solidFill>
              <a:latin typeface="Calibri"/>
            </a:endParaRPr>
          </a:p>
          <a:p>
            <a:pPr indent="0" defTabSz="914400">
              <a:lnSpc>
                <a:spcPct val="90000"/>
              </a:lnSpc>
              <a:spcBef>
                <a:spcPts val="1001"/>
              </a:spcBef>
              <a:buNone/>
              <a:tabLst>
                <a:tab algn="l" pos="0"/>
              </a:tabLst>
            </a:pPr>
            <a:r>
              <a:rPr b="0" lang="fr-FR" sz="2400" spc="-1" strike="noStrike">
                <a:solidFill>
                  <a:schemeClr val="dk1"/>
                </a:solidFill>
                <a:latin typeface="Vista Slab OT Book"/>
              </a:rPr>
              <a:t>Le dépôt de la demande de subvention se fait sur la plateforme LeCompteAsso : </a:t>
            </a:r>
            <a:r>
              <a:rPr b="0" lang="fr-FR" sz="2400" spc="-1" strike="noStrike" u="sng">
                <a:solidFill>
                  <a:schemeClr val="dk1"/>
                </a:solidFill>
                <a:uFillTx/>
                <a:latin typeface="Vista Slab OT Book"/>
                <a:hlinkClick r:id="rId3"/>
              </a:rPr>
              <a:t>https://lecompteasso.associations.gouv.fr/</a:t>
            </a:r>
            <a:endParaRPr b="0" lang="fr-FR" sz="2400" spc="-1" strike="noStrike">
              <a:solidFill>
                <a:srgbClr val="000000"/>
              </a:solidFill>
              <a:latin typeface="Calibri"/>
            </a:endParaRPr>
          </a:p>
          <a:p>
            <a:pPr indent="0" defTabSz="914400">
              <a:lnSpc>
                <a:spcPct val="90000"/>
              </a:lnSpc>
              <a:spcBef>
                <a:spcPts val="1001"/>
              </a:spcBef>
              <a:buNone/>
              <a:tabLst>
                <a:tab algn="l" pos="0"/>
              </a:tabLst>
            </a:pPr>
            <a:endParaRPr b="0" lang="fr-FR" sz="2400" spc="-1" strike="noStrike">
              <a:solidFill>
                <a:srgbClr val="000000"/>
              </a:solidFill>
              <a:latin typeface="Calibri"/>
            </a:endParaRPr>
          </a:p>
        </p:txBody>
      </p:sp>
      <p:pic>
        <p:nvPicPr>
          <p:cNvPr id="76" name="Image 3" descr=""/>
          <p:cNvPicPr/>
          <p:nvPr/>
        </p:nvPicPr>
        <p:blipFill>
          <a:blip r:embed="rId4"/>
          <a:stretch/>
        </p:blipFill>
        <p:spPr>
          <a:xfrm>
            <a:off x="318960" y="1697760"/>
            <a:ext cx="517680" cy="501120"/>
          </a:xfrm>
          <a:prstGeom prst="rect">
            <a:avLst/>
          </a:prstGeom>
          <a:noFill/>
          <a:ln w="0">
            <a:noFill/>
          </a:ln>
        </p:spPr>
      </p:pic>
      <p:pic>
        <p:nvPicPr>
          <p:cNvPr id="77" name="Image 5" descr=""/>
          <p:cNvPicPr/>
          <p:nvPr/>
        </p:nvPicPr>
        <p:blipFill>
          <a:blip r:embed="rId5"/>
          <a:stretch/>
        </p:blipFill>
        <p:spPr>
          <a:xfrm>
            <a:off x="318960" y="4980960"/>
            <a:ext cx="523080" cy="433440"/>
          </a:xfrm>
          <a:prstGeom prst="rect">
            <a:avLst/>
          </a:prstGeom>
          <a:noFill/>
          <a:ln w="0">
            <a:noFill/>
          </a:ln>
        </p:spPr>
      </p:pic>
      <p:pic>
        <p:nvPicPr>
          <p:cNvPr id="78" name="Image 6" descr=""/>
          <p:cNvPicPr/>
          <p:nvPr/>
        </p:nvPicPr>
        <p:blipFill>
          <a:blip r:embed="rId6"/>
          <a:stretch/>
        </p:blipFill>
        <p:spPr>
          <a:xfrm>
            <a:off x="236880" y="3516840"/>
            <a:ext cx="599760" cy="711720"/>
          </a:xfrm>
          <a:prstGeom prst="rect">
            <a:avLst/>
          </a:prstGeom>
          <a:noFill/>
          <a:ln w="0">
            <a:noFill/>
          </a:ln>
        </p:spPr>
      </p:pic>
    </p:spTree>
  </p:cSld>
  <mc:AlternateContent>
    <mc:Choice Requires="p14">
      <p:transition spd="slow" p14:dur="2000"/>
    </mc:Choice>
    <mc:Fallback>
      <p:transition spd="slow"/>
    </mc:Fallback>
  </mc:AlternateContent>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9" name="PlaceHolder 1"/>
          <p:cNvSpPr>
            <a:spLocks noGrp="1"/>
          </p:cNvSpPr>
          <p:nvPr>
            <p:ph type="title"/>
          </p:nvPr>
        </p:nvSpPr>
        <p:spPr>
          <a:xfrm>
            <a:off x="838080" y="365040"/>
            <a:ext cx="10649880" cy="1324080"/>
          </a:xfrm>
          <a:prstGeom prst="rect">
            <a:avLst/>
          </a:prstGeom>
          <a:noFill/>
          <a:ln w="0">
            <a:noFill/>
          </a:ln>
        </p:spPr>
        <p:txBody>
          <a:bodyPr lIns="91440" rIns="91440" tIns="45720" bIns="45720" anchor="ctr">
            <a:noAutofit/>
          </a:bodyPr>
          <a:p>
            <a:pPr indent="0" defTabSz="914400">
              <a:lnSpc>
                <a:spcPct val="90000"/>
              </a:lnSpc>
              <a:buNone/>
              <a:tabLst>
                <a:tab algn="l" pos="0"/>
              </a:tabLst>
            </a:pPr>
            <a:r>
              <a:rPr b="0" lang="fr-FR" sz="4400" spc="-1" strike="noStrike">
                <a:solidFill>
                  <a:srgbClr val="97bf0d"/>
                </a:solidFill>
                <a:latin typeface="DK Lemon Yellow Sun"/>
              </a:rPr>
              <a:t>Les aides municipales (les aides des collectivités locales) </a:t>
            </a:r>
            <a:endParaRPr b="0" lang="fr-FR" sz="4400" spc="-1" strike="noStrike">
              <a:solidFill>
                <a:srgbClr val="000000"/>
              </a:solidFill>
              <a:latin typeface="Calibri"/>
            </a:endParaRPr>
          </a:p>
        </p:txBody>
      </p:sp>
      <p:sp>
        <p:nvSpPr>
          <p:cNvPr id="80" name="PlaceHolder 2"/>
          <p:cNvSpPr>
            <a:spLocks noGrp="1"/>
          </p:cNvSpPr>
          <p:nvPr>
            <p:ph/>
          </p:nvPr>
        </p:nvSpPr>
        <p:spPr>
          <a:xfrm>
            <a:off x="838080" y="1825560"/>
            <a:ext cx="10514160" cy="4349880"/>
          </a:xfrm>
          <a:prstGeom prst="rect">
            <a:avLst/>
          </a:prstGeom>
          <a:noFill/>
          <a:ln w="0">
            <a:noFill/>
          </a:ln>
        </p:spPr>
        <p:txBody>
          <a:bodyPr lIns="91440" rIns="91440" tIns="45720" bIns="45720" anchor="t">
            <a:normAutofit fontScale="92500" lnSpcReduction="20000"/>
          </a:bodyPr>
          <a:p>
            <a:pPr indent="0" defTabSz="914400">
              <a:lnSpc>
                <a:spcPct val="90000"/>
              </a:lnSpc>
              <a:spcBef>
                <a:spcPts val="1001"/>
              </a:spcBef>
              <a:buNone/>
              <a:tabLst>
                <a:tab algn="l" pos="0"/>
              </a:tabLst>
            </a:pPr>
            <a:r>
              <a:rPr b="0" lang="fr-FR" sz="2200" spc="-1" strike="noStrike">
                <a:solidFill>
                  <a:schemeClr val="dk1"/>
                </a:solidFill>
                <a:latin typeface="Vista Slab OT Book"/>
              </a:rPr>
              <a:t>Certaines communes, ou collectivités locales, proposent des subventions de fonctionnement pour faire vivre leur tissu associatif. Dans certaines d’entre elles, des aides spécifiques peuvent exister en fonction de la politique locale (QPV, handicap, jeunesse…)</a:t>
            </a:r>
            <a:endParaRPr b="0" lang="fr-FR" sz="2200" spc="-1" strike="noStrike">
              <a:solidFill>
                <a:srgbClr val="000000"/>
              </a:solidFill>
              <a:latin typeface="Calibri"/>
            </a:endParaRPr>
          </a:p>
          <a:p>
            <a:pPr indent="0" defTabSz="914400">
              <a:lnSpc>
                <a:spcPct val="90000"/>
              </a:lnSpc>
              <a:spcBef>
                <a:spcPts val="1001"/>
              </a:spcBef>
              <a:buNone/>
              <a:tabLst>
                <a:tab algn="l" pos="0"/>
              </a:tabLst>
            </a:pPr>
            <a:r>
              <a:rPr b="0" lang="fr-FR" sz="2200" spc="-1" strike="noStrike">
                <a:solidFill>
                  <a:schemeClr val="dk1"/>
                </a:solidFill>
                <a:latin typeface="Vista Slab OT Book"/>
              </a:rPr>
              <a:t>Il y a autant d’opportunités de financement qu’il y a de communes et communautés de communes.</a:t>
            </a:r>
            <a:endParaRPr b="0" lang="fr-FR" sz="2200" spc="-1" strike="noStrike">
              <a:solidFill>
                <a:srgbClr val="000000"/>
              </a:solidFill>
              <a:latin typeface="Calibri"/>
            </a:endParaRPr>
          </a:p>
          <a:p>
            <a:pPr indent="0" defTabSz="914400">
              <a:lnSpc>
                <a:spcPct val="90000"/>
              </a:lnSpc>
              <a:spcBef>
                <a:spcPts val="1001"/>
              </a:spcBef>
              <a:buNone/>
              <a:tabLst>
                <a:tab algn="l" pos="0"/>
              </a:tabLst>
            </a:pPr>
            <a:endParaRPr b="0" lang="fr-FR" sz="2200" spc="-1" strike="noStrike">
              <a:solidFill>
                <a:srgbClr val="000000"/>
              </a:solidFill>
              <a:latin typeface="Calibri"/>
            </a:endParaRPr>
          </a:p>
          <a:p>
            <a:pPr indent="0" defTabSz="914400">
              <a:lnSpc>
                <a:spcPct val="90000"/>
              </a:lnSpc>
              <a:spcBef>
                <a:spcPts val="1001"/>
              </a:spcBef>
              <a:buNone/>
              <a:tabLst>
                <a:tab algn="l" pos="0"/>
              </a:tabLst>
            </a:pPr>
            <a:r>
              <a:rPr b="0" lang="fr-FR" sz="2200" spc="-1" strike="noStrike" u="sng">
                <a:solidFill>
                  <a:schemeClr val="dk1"/>
                </a:solidFill>
                <a:uFillTx/>
                <a:latin typeface="Vista Slab OT Book"/>
              </a:rPr>
              <a:t>Pour y prétendre il faut : </a:t>
            </a:r>
            <a:endParaRPr b="0" lang="fr-FR" sz="2200" spc="-1" strike="noStrike">
              <a:solidFill>
                <a:srgbClr val="000000"/>
              </a:solidFill>
              <a:latin typeface="Calibri"/>
            </a:endParaRPr>
          </a:p>
          <a:p>
            <a:pPr marL="228600" indent="-228600" defTabSz="914400">
              <a:lnSpc>
                <a:spcPct val="90000"/>
              </a:lnSpc>
              <a:spcBef>
                <a:spcPts val="1001"/>
              </a:spcBef>
              <a:buClr>
                <a:srgbClr val="000000"/>
              </a:buClr>
              <a:buFont typeface="Arial"/>
              <a:buChar char="-"/>
              <a:tabLst>
                <a:tab algn="l" pos="0"/>
              </a:tabLst>
            </a:pPr>
            <a:r>
              <a:rPr b="0" lang="fr-FR" sz="2200" spc="-1" strike="noStrike">
                <a:solidFill>
                  <a:schemeClr val="dk1"/>
                </a:solidFill>
                <a:latin typeface="Vista Slab OT Book"/>
              </a:rPr>
              <a:t>Se rapprocher des services de la commune dans laquelle votre local est implanté. Si vous n’avez pas de local, là où vous faites la majorité de vos activités.</a:t>
            </a:r>
            <a:endParaRPr b="0" lang="fr-FR" sz="2200" spc="-1" strike="noStrike">
              <a:solidFill>
                <a:srgbClr val="000000"/>
              </a:solidFill>
              <a:latin typeface="Calibri"/>
            </a:endParaRPr>
          </a:p>
          <a:p>
            <a:pPr marL="228600" indent="-228600" defTabSz="914400">
              <a:lnSpc>
                <a:spcPct val="90000"/>
              </a:lnSpc>
              <a:spcBef>
                <a:spcPts val="1001"/>
              </a:spcBef>
              <a:buClr>
                <a:srgbClr val="000000"/>
              </a:buClr>
              <a:buFont typeface="Arial"/>
              <a:buChar char="-"/>
              <a:tabLst>
                <a:tab algn="l" pos="0"/>
              </a:tabLst>
            </a:pPr>
            <a:r>
              <a:rPr b="0" lang="fr-FR" sz="2200" spc="-1" strike="noStrike">
                <a:solidFill>
                  <a:schemeClr val="dk1"/>
                </a:solidFill>
                <a:latin typeface="Vista Slab OT Book"/>
              </a:rPr>
              <a:t>Se rendre visible par les habitants et habitantes du territoire. Plus votre SLA sera identifiée, plus vous aurez de chances de voir votre demande acceptée. </a:t>
            </a:r>
            <a:endParaRPr b="0" lang="fr-FR" sz="2200" spc="-1" strike="noStrike">
              <a:solidFill>
                <a:srgbClr val="000000"/>
              </a:solidFill>
              <a:latin typeface="Calibri"/>
            </a:endParaRPr>
          </a:p>
          <a:p>
            <a:pPr indent="0" defTabSz="914400">
              <a:lnSpc>
                <a:spcPct val="90000"/>
              </a:lnSpc>
              <a:spcBef>
                <a:spcPts val="1001"/>
              </a:spcBef>
              <a:buNone/>
              <a:tabLst>
                <a:tab algn="l" pos="0"/>
              </a:tabLst>
            </a:pPr>
            <a:endParaRPr b="0" lang="fr-FR" sz="2200" spc="-1" strike="noStrike">
              <a:solidFill>
                <a:srgbClr val="000000"/>
              </a:solidFill>
              <a:latin typeface="Calibri"/>
            </a:endParaRPr>
          </a:p>
          <a:p>
            <a:pPr indent="0" defTabSz="914400">
              <a:lnSpc>
                <a:spcPct val="90000"/>
              </a:lnSpc>
              <a:spcBef>
                <a:spcPts val="1001"/>
              </a:spcBef>
              <a:buNone/>
              <a:tabLst>
                <a:tab algn="l" pos="0"/>
              </a:tabLst>
            </a:pPr>
            <a:r>
              <a:rPr b="0" lang="fr-FR" sz="2200" spc="-1" strike="noStrike">
                <a:solidFill>
                  <a:schemeClr val="dk1"/>
                </a:solidFill>
                <a:latin typeface="Vista Slab OT Book"/>
              </a:rPr>
              <a:t>Vous trouverez un exemple de subvention communale </a:t>
            </a:r>
            <a:r>
              <a:rPr b="0" lang="fr-FR" sz="2200" spc="-1" strike="noStrike" u="sng">
                <a:solidFill>
                  <a:schemeClr val="dk1"/>
                </a:solidFill>
                <a:uFillTx/>
                <a:latin typeface="Vista Slab OT Book"/>
                <a:hlinkClick r:id="rId1"/>
              </a:rPr>
              <a:t>ici</a:t>
            </a:r>
            <a:r>
              <a:rPr b="0" lang="fr-FR" sz="2200" spc="-1" strike="noStrike">
                <a:solidFill>
                  <a:schemeClr val="dk1"/>
                </a:solidFill>
                <a:latin typeface="Vista Slab OT Book"/>
              </a:rPr>
              <a:t> </a:t>
            </a:r>
            <a:endParaRPr b="0" lang="fr-FR" sz="2200" spc="-1" strike="noStrike">
              <a:solidFill>
                <a:srgbClr val="000000"/>
              </a:solidFill>
              <a:latin typeface="Calibri"/>
            </a:endParaRPr>
          </a:p>
          <a:p>
            <a:pPr indent="0" defTabSz="914400">
              <a:lnSpc>
                <a:spcPct val="90000"/>
              </a:lnSpc>
              <a:spcBef>
                <a:spcPts val="1001"/>
              </a:spcBef>
              <a:buNone/>
              <a:tabLst>
                <a:tab algn="l" pos="0"/>
              </a:tabLst>
            </a:pPr>
            <a:endParaRPr b="0" lang="fr-FR" sz="2200" spc="-1" strike="noStrike">
              <a:solidFill>
                <a:srgbClr val="000000"/>
              </a:solidFill>
              <a:latin typeface="Calibri"/>
            </a:endParaRPr>
          </a:p>
        </p:txBody>
      </p:sp>
    </p:spTree>
  </p:cSld>
  <mc:AlternateContent>
    <mc:Choice Requires="p14">
      <p:transition spd="slow" p14:dur="2000"/>
    </mc:Choice>
    <mc:Fallback>
      <p:transition spd="slow"/>
    </mc:Fallback>
  </mc:AlternateContent>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1" name="PlaceHolder 1"/>
          <p:cNvSpPr>
            <a:spLocks noGrp="1"/>
          </p:cNvSpPr>
          <p:nvPr>
            <p:ph type="title"/>
          </p:nvPr>
        </p:nvSpPr>
        <p:spPr>
          <a:xfrm>
            <a:off x="838080" y="365040"/>
            <a:ext cx="10514160" cy="1324080"/>
          </a:xfrm>
          <a:prstGeom prst="rect">
            <a:avLst/>
          </a:prstGeom>
          <a:noFill/>
          <a:ln w="0">
            <a:noFill/>
          </a:ln>
        </p:spPr>
        <p:txBody>
          <a:bodyPr lIns="91440" rIns="91440" tIns="45720" bIns="45720" anchor="ctr">
            <a:normAutofit fontScale="40000" lnSpcReduction="20000"/>
          </a:bodyPr>
          <a:p>
            <a:pPr indent="0" algn="ctr" defTabSz="914400">
              <a:lnSpc>
                <a:spcPct val="90000"/>
              </a:lnSpc>
              <a:buNone/>
              <a:tabLst>
                <a:tab algn="l" pos="0"/>
              </a:tabLst>
            </a:pPr>
            <a:br>
              <a:rPr sz="4400"/>
            </a:br>
            <a:br>
              <a:rPr sz="4400"/>
            </a:br>
            <a:r>
              <a:rPr b="0" lang="fr-FR" sz="4400" spc="-1" strike="noStrike">
                <a:solidFill>
                  <a:srgbClr val="f05a24"/>
                </a:solidFill>
                <a:latin typeface="DK Lemon Yellow Sun"/>
              </a:rPr>
              <a:t>Financer l’activité</a:t>
            </a:r>
            <a:br>
              <a:rPr sz="4400"/>
            </a:br>
            <a:br>
              <a:rPr sz="4400"/>
            </a:br>
            <a:endParaRPr b="0" lang="fr-FR" sz="4400" spc="-1" strike="noStrike">
              <a:solidFill>
                <a:srgbClr val="000000"/>
              </a:solidFill>
              <a:latin typeface="Calibri"/>
            </a:endParaRPr>
          </a:p>
        </p:txBody>
      </p:sp>
      <p:sp>
        <p:nvSpPr>
          <p:cNvPr id="82" name="PlaceHolder 2"/>
          <p:cNvSpPr>
            <a:spLocks noGrp="1"/>
          </p:cNvSpPr>
          <p:nvPr>
            <p:ph/>
          </p:nvPr>
        </p:nvSpPr>
        <p:spPr>
          <a:xfrm>
            <a:off x="838080" y="1825560"/>
            <a:ext cx="10514160" cy="4349880"/>
          </a:xfrm>
          <a:prstGeom prst="rect">
            <a:avLst/>
          </a:prstGeom>
          <a:noFill/>
          <a:ln w="0">
            <a:noFill/>
          </a:ln>
        </p:spPr>
        <p:txBody>
          <a:bodyPr lIns="91440" rIns="91440" tIns="45720" bIns="45720" anchor="t">
            <a:noAutofit/>
          </a:bodyPr>
          <a:p>
            <a:pPr marL="457200" indent="0" defTabSz="914400">
              <a:lnSpc>
                <a:spcPct val="90000"/>
              </a:lnSpc>
              <a:spcBef>
                <a:spcPts val="499"/>
              </a:spcBef>
              <a:buNone/>
              <a:tabLst>
                <a:tab algn="l" pos="0"/>
              </a:tabLst>
            </a:pPr>
            <a:endParaRPr b="0" lang="fr-FR" sz="2400" spc="-1" strike="noStrike">
              <a:solidFill>
                <a:srgbClr val="000000"/>
              </a:solidFill>
              <a:latin typeface="Calibri"/>
            </a:endParaRPr>
          </a:p>
          <a:p>
            <a:pPr marL="457200" indent="0" defTabSz="914400">
              <a:lnSpc>
                <a:spcPct val="90000"/>
              </a:lnSpc>
              <a:spcBef>
                <a:spcPts val="499"/>
              </a:spcBef>
              <a:buNone/>
              <a:tabLst>
                <a:tab algn="l" pos="0"/>
              </a:tabLst>
            </a:pPr>
            <a:endParaRPr b="0" lang="fr-FR" sz="2400" spc="-1" strike="noStrike">
              <a:solidFill>
                <a:srgbClr val="000000"/>
              </a:solidFill>
              <a:latin typeface="Calibri"/>
            </a:endParaRPr>
          </a:p>
          <a:p>
            <a:pPr marL="457200" indent="0" defTabSz="914400">
              <a:lnSpc>
                <a:spcPct val="90000"/>
              </a:lnSpc>
              <a:spcBef>
                <a:spcPts val="499"/>
              </a:spcBef>
              <a:buNone/>
              <a:tabLst>
                <a:tab algn="l" pos="0"/>
              </a:tabLst>
            </a:pPr>
            <a:endParaRPr b="0" lang="fr-FR" sz="2400" spc="-1" strike="noStrike">
              <a:solidFill>
                <a:srgbClr val="000000"/>
              </a:solidFill>
              <a:latin typeface="Calibri"/>
            </a:endParaRPr>
          </a:p>
          <a:p>
            <a:pPr lvl="1" marL="685800" indent="-228600" defTabSz="914400">
              <a:lnSpc>
                <a:spcPct val="90000"/>
              </a:lnSpc>
              <a:spcBef>
                <a:spcPts val="499"/>
              </a:spcBef>
              <a:buClr>
                <a:srgbClr val="000000"/>
              </a:buClr>
              <a:buFont typeface="Arial"/>
              <a:buChar char="-"/>
              <a:tabLst>
                <a:tab algn="l" pos="0"/>
              </a:tabLst>
            </a:pPr>
            <a:r>
              <a:rPr b="0" lang="fr-FR" sz="2400" spc="-1" strike="noStrike">
                <a:solidFill>
                  <a:schemeClr val="dk1"/>
                </a:solidFill>
                <a:latin typeface="Vista Slab OT Book"/>
              </a:rPr>
              <a:t>La Prestation de Service Ordinaire de la CAF (PSO)</a:t>
            </a:r>
            <a:endParaRPr b="0" lang="fr-FR" sz="2400" spc="-1" strike="noStrike">
              <a:solidFill>
                <a:srgbClr val="000000"/>
              </a:solidFill>
              <a:latin typeface="Calibri"/>
            </a:endParaRPr>
          </a:p>
          <a:p>
            <a:pPr lvl="1" marL="685800" indent="-228600" defTabSz="914400">
              <a:lnSpc>
                <a:spcPct val="90000"/>
              </a:lnSpc>
              <a:spcBef>
                <a:spcPts val="499"/>
              </a:spcBef>
              <a:buClr>
                <a:srgbClr val="000000"/>
              </a:buClr>
              <a:buFont typeface="Arial"/>
              <a:buChar char="-"/>
              <a:tabLst>
                <a:tab algn="l" pos="0"/>
              </a:tabLst>
            </a:pPr>
            <a:r>
              <a:rPr b="0" lang="fr-FR" sz="2400" spc="-1" strike="noStrike">
                <a:solidFill>
                  <a:schemeClr val="dk1"/>
                </a:solidFill>
                <a:latin typeface="Vista Slab OT Book"/>
              </a:rPr>
              <a:t>Appel à la générosité et renonciation de frais </a:t>
            </a:r>
            <a:endParaRPr b="0" lang="fr-FR" sz="2400" spc="-1" strike="noStrike">
              <a:solidFill>
                <a:srgbClr val="000000"/>
              </a:solidFill>
              <a:latin typeface="Calibri"/>
            </a:endParaRPr>
          </a:p>
        </p:txBody>
      </p:sp>
    </p:spTree>
  </p:cSld>
  <mc:AlternateContent>
    <mc:Choice Requires="p14">
      <p:transition spd="slow" p14:dur="2000"/>
    </mc:Choice>
    <mc:Fallback>
      <p:transition spd="slow"/>
    </mc:Fallback>
  </mc:AlternateContent>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3" name="PlaceHolder 1"/>
          <p:cNvSpPr>
            <a:spLocks noGrp="1"/>
          </p:cNvSpPr>
          <p:nvPr>
            <p:ph type="title"/>
          </p:nvPr>
        </p:nvSpPr>
        <p:spPr>
          <a:xfrm>
            <a:off x="838080" y="365040"/>
            <a:ext cx="10514160" cy="1324080"/>
          </a:xfrm>
          <a:prstGeom prst="rect">
            <a:avLst/>
          </a:prstGeom>
          <a:noFill/>
          <a:ln w="0">
            <a:noFill/>
          </a:ln>
        </p:spPr>
        <p:txBody>
          <a:bodyPr lIns="91440" rIns="91440" tIns="45720" bIns="45720" anchor="ctr">
            <a:noAutofit/>
          </a:bodyPr>
          <a:p>
            <a:pPr indent="0" defTabSz="914400">
              <a:lnSpc>
                <a:spcPct val="90000"/>
              </a:lnSpc>
              <a:buNone/>
              <a:tabLst>
                <a:tab algn="l" pos="0"/>
              </a:tabLst>
            </a:pPr>
            <a:r>
              <a:rPr b="0" lang="fr-FR" sz="4400" spc="-1" strike="noStrike">
                <a:solidFill>
                  <a:srgbClr val="97bf0d"/>
                </a:solidFill>
                <a:latin typeface="DK Lemon Yellow Sun"/>
              </a:rPr>
              <a:t>La prestation de service ordinaire (PSO) </a:t>
            </a:r>
            <a:endParaRPr b="0" lang="fr-FR" sz="4400" spc="-1" strike="noStrike">
              <a:solidFill>
                <a:srgbClr val="000000"/>
              </a:solidFill>
              <a:latin typeface="Calibri"/>
            </a:endParaRPr>
          </a:p>
        </p:txBody>
      </p:sp>
      <p:sp>
        <p:nvSpPr>
          <p:cNvPr id="84" name="PlaceHolder 2"/>
          <p:cNvSpPr>
            <a:spLocks noGrp="1"/>
          </p:cNvSpPr>
          <p:nvPr>
            <p:ph/>
          </p:nvPr>
        </p:nvSpPr>
        <p:spPr>
          <a:xfrm>
            <a:off x="838080" y="1825560"/>
            <a:ext cx="10514160" cy="4349880"/>
          </a:xfrm>
          <a:prstGeom prst="rect">
            <a:avLst/>
          </a:prstGeom>
          <a:noFill/>
          <a:ln w="0">
            <a:noFill/>
          </a:ln>
        </p:spPr>
        <p:txBody>
          <a:bodyPr lIns="91440" rIns="91440" tIns="45720" bIns="45720" anchor="t">
            <a:noAutofit/>
          </a:bodyPr>
          <a:p>
            <a:pPr indent="0" defTabSz="914400">
              <a:lnSpc>
                <a:spcPct val="90000"/>
              </a:lnSpc>
              <a:spcBef>
                <a:spcPts val="1001"/>
              </a:spcBef>
              <a:buNone/>
              <a:tabLst>
                <a:tab algn="l" pos="0"/>
              </a:tabLst>
            </a:pPr>
            <a:r>
              <a:rPr b="0" lang="fr-FR" sz="1800" spc="-1" strike="noStrike">
                <a:solidFill>
                  <a:srgbClr val="000000"/>
                </a:solidFill>
                <a:latin typeface="Vista Slab OT Book"/>
              </a:rPr>
              <a:t>La prestation de service ordinaire (PSO) est un dispositif de la CAF qui permet de soutenir l’activité. Il s’agit d’une prestation versée en fonction de l’activité réelle (heures d’activité réalisées) et du nombre d’enfants et de jeunes accueilli•es dans la structure. Sont pris en compte les journées d’activité seules (mercredi, samedi et dimanche selon les territoires), les week-ends avec nuitées, les séjours courts de 4 nuits consécutives et les séjours jusqu’à 6 jours et 5 nuits (déclarés comme séjours de vacances). </a:t>
            </a:r>
            <a:endParaRPr b="0" lang="fr-FR" sz="1800" spc="-1" strike="noStrike">
              <a:solidFill>
                <a:srgbClr val="000000"/>
              </a:solidFill>
              <a:latin typeface="Calibri"/>
            </a:endParaRPr>
          </a:p>
          <a:p>
            <a:pPr indent="0" defTabSz="914400">
              <a:lnSpc>
                <a:spcPct val="90000"/>
              </a:lnSpc>
              <a:spcBef>
                <a:spcPts val="1001"/>
              </a:spcBef>
              <a:buNone/>
              <a:tabLst>
                <a:tab algn="l" pos="0"/>
              </a:tabLst>
            </a:pPr>
            <a:endParaRPr b="0" lang="fr-FR" sz="2200" spc="-1" strike="noStrike">
              <a:solidFill>
                <a:srgbClr val="000000"/>
              </a:solidFill>
              <a:latin typeface="Calibri"/>
            </a:endParaRPr>
          </a:p>
          <a:p>
            <a:pPr indent="0" defTabSz="914400">
              <a:lnSpc>
                <a:spcPct val="90000"/>
              </a:lnSpc>
              <a:spcBef>
                <a:spcPts val="1001"/>
              </a:spcBef>
              <a:buNone/>
              <a:tabLst>
                <a:tab algn="l" pos="0"/>
              </a:tabLst>
            </a:pPr>
            <a:r>
              <a:rPr b="0" lang="fr-FR" sz="1800" spc="-1" strike="noStrike" u="sng">
                <a:solidFill>
                  <a:srgbClr val="000000"/>
                </a:solidFill>
                <a:uFillTx/>
                <a:latin typeface="Vista Slab OT Book"/>
              </a:rPr>
              <a:t>4 étapes sont nécessaire pour obtenir la PSO CAF : </a:t>
            </a:r>
            <a:endParaRPr b="0" lang="fr-FR" sz="1800" spc="-1" strike="noStrike">
              <a:solidFill>
                <a:srgbClr val="000000"/>
              </a:solidFill>
              <a:latin typeface="Calibri"/>
            </a:endParaRPr>
          </a:p>
          <a:p>
            <a:pPr marL="343080" indent="-343080" defTabSz="914400">
              <a:lnSpc>
                <a:spcPts val="1726"/>
              </a:lnSpc>
              <a:spcBef>
                <a:spcPts val="1001"/>
              </a:spcBef>
              <a:buClr>
                <a:srgbClr val="29a3c0"/>
              </a:buClr>
              <a:buFont typeface="Calibri Light"/>
              <a:buAutoNum type="arabicPeriod"/>
              <a:tabLst>
                <a:tab algn="l" pos="0"/>
              </a:tabLst>
            </a:pPr>
            <a:r>
              <a:rPr b="0" lang="fr-FR" sz="1800" spc="-1" strike="noStrike">
                <a:solidFill>
                  <a:srgbClr val="29a3c0"/>
                </a:solidFill>
                <a:latin typeface="Vista Slab OT Book"/>
              </a:rPr>
              <a:t>Le conventionnement avec la CAF</a:t>
            </a:r>
            <a:endParaRPr b="0" lang="fr-FR" sz="1800" spc="-1" strike="noStrike">
              <a:solidFill>
                <a:srgbClr val="000000"/>
              </a:solidFill>
              <a:latin typeface="Calibri"/>
            </a:endParaRPr>
          </a:p>
          <a:p>
            <a:pPr marL="343080" indent="-343080" defTabSz="914400">
              <a:lnSpc>
                <a:spcPts val="1726"/>
              </a:lnSpc>
              <a:spcBef>
                <a:spcPts val="1001"/>
              </a:spcBef>
              <a:buClr>
                <a:srgbClr val="29a3c0"/>
              </a:buClr>
              <a:buFont typeface="Calibri Light"/>
              <a:buAutoNum type="arabicPeriod"/>
              <a:tabLst>
                <a:tab algn="l" pos="0"/>
              </a:tabLst>
            </a:pPr>
            <a:r>
              <a:rPr b="0" lang="fr-FR" sz="1800" spc="-1" strike="noStrike">
                <a:solidFill>
                  <a:srgbClr val="29a3c0"/>
                </a:solidFill>
                <a:latin typeface="Vista Slab OT Book"/>
              </a:rPr>
              <a:t>Désigner les bénévoles correspondant•es CAF</a:t>
            </a:r>
            <a:endParaRPr b="0" lang="fr-FR" sz="1800" spc="-1" strike="noStrike">
              <a:solidFill>
                <a:srgbClr val="000000"/>
              </a:solidFill>
              <a:latin typeface="Calibri"/>
            </a:endParaRPr>
          </a:p>
          <a:p>
            <a:pPr marL="343080" indent="-343080" defTabSz="914400">
              <a:lnSpc>
                <a:spcPts val="1726"/>
              </a:lnSpc>
              <a:spcBef>
                <a:spcPts val="1001"/>
              </a:spcBef>
              <a:buClr>
                <a:srgbClr val="29a3c0"/>
              </a:buClr>
              <a:buFont typeface="Calibri Light"/>
              <a:buAutoNum type="arabicPeriod"/>
              <a:tabLst>
                <a:tab algn="l" pos="0"/>
              </a:tabLst>
            </a:pPr>
            <a:r>
              <a:rPr b="0" lang="fr-FR" sz="1800" spc="-1" strike="noStrike">
                <a:solidFill>
                  <a:srgbClr val="29a3c0"/>
                </a:solidFill>
                <a:latin typeface="Vista Slab OT Book"/>
              </a:rPr>
              <a:t>Mettre en place un suivi des activités</a:t>
            </a:r>
            <a:endParaRPr b="0" lang="fr-FR" sz="1800" spc="-1" strike="noStrike">
              <a:solidFill>
                <a:srgbClr val="000000"/>
              </a:solidFill>
              <a:latin typeface="Calibri"/>
            </a:endParaRPr>
          </a:p>
          <a:p>
            <a:pPr marL="343080" indent="-343080" defTabSz="914400">
              <a:lnSpc>
                <a:spcPts val="1726"/>
              </a:lnSpc>
              <a:spcBef>
                <a:spcPts val="1001"/>
              </a:spcBef>
              <a:buClr>
                <a:srgbClr val="29a3c0"/>
              </a:buClr>
              <a:buFont typeface="Calibri Light"/>
              <a:buAutoNum type="arabicPeriod"/>
              <a:tabLst>
                <a:tab algn="l" pos="0"/>
              </a:tabLst>
            </a:pPr>
            <a:r>
              <a:rPr b="0" lang="fr-FR" sz="1800" spc="-1" strike="noStrike">
                <a:solidFill>
                  <a:srgbClr val="29a3c0"/>
                </a:solidFill>
                <a:latin typeface="Vista Slab OT Book"/>
              </a:rPr>
              <a:t>Déclarer les données auprès de la CAF sur le site AFAS </a:t>
            </a:r>
            <a:endParaRPr b="0" lang="fr-FR" sz="1800" spc="-1" strike="noStrike">
              <a:solidFill>
                <a:srgbClr val="000000"/>
              </a:solidFill>
              <a:latin typeface="Calibri"/>
            </a:endParaRPr>
          </a:p>
          <a:p>
            <a:pPr indent="0" defTabSz="914400">
              <a:lnSpc>
                <a:spcPts val="1726"/>
              </a:lnSpc>
              <a:spcBef>
                <a:spcPts val="1001"/>
              </a:spcBef>
              <a:buNone/>
              <a:tabLst>
                <a:tab algn="l" pos="0"/>
              </a:tabLst>
            </a:pPr>
            <a:endParaRPr b="0" lang="fr-FR" sz="2200" spc="-1" strike="noStrike">
              <a:solidFill>
                <a:srgbClr val="000000"/>
              </a:solidFill>
              <a:latin typeface="Calibri"/>
            </a:endParaRPr>
          </a:p>
          <a:p>
            <a:pPr indent="0" defTabSz="914400">
              <a:lnSpc>
                <a:spcPct val="90000"/>
              </a:lnSpc>
              <a:spcBef>
                <a:spcPts val="1001"/>
              </a:spcBef>
              <a:buNone/>
              <a:tabLst>
                <a:tab algn="l" pos="0"/>
              </a:tabLst>
            </a:pPr>
            <a:endParaRPr b="0" lang="fr-FR" sz="2800" spc="-1" strike="noStrike">
              <a:solidFill>
                <a:srgbClr val="000000"/>
              </a:solidFill>
              <a:latin typeface="Calibri"/>
            </a:endParaRPr>
          </a:p>
        </p:txBody>
      </p:sp>
    </p:spTree>
  </p:cSld>
  <mc:AlternateContent>
    <mc:Choice Requires="p14">
      <p:transition spd="slow" p14:dur="2000"/>
    </mc:Choice>
    <mc:Fallback>
      <p:transition spd="slow"/>
    </mc:Fallback>
  </mc:AlternateContent>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5" name="PlaceHolder 1"/>
          <p:cNvSpPr>
            <a:spLocks noGrp="1"/>
          </p:cNvSpPr>
          <p:nvPr>
            <p:ph type="title"/>
          </p:nvPr>
        </p:nvSpPr>
        <p:spPr>
          <a:xfrm>
            <a:off x="838080" y="365040"/>
            <a:ext cx="10514160" cy="1324080"/>
          </a:xfrm>
          <a:prstGeom prst="rect">
            <a:avLst/>
          </a:prstGeom>
          <a:noFill/>
          <a:ln w="0">
            <a:noFill/>
          </a:ln>
        </p:spPr>
        <p:txBody>
          <a:bodyPr lIns="91440" rIns="91440" tIns="45720" bIns="45720" anchor="ctr">
            <a:noAutofit/>
          </a:bodyPr>
          <a:p>
            <a:pPr indent="0" defTabSz="914400">
              <a:lnSpc>
                <a:spcPct val="90000"/>
              </a:lnSpc>
              <a:buNone/>
              <a:tabLst>
                <a:tab algn="l" pos="0"/>
              </a:tabLst>
            </a:pPr>
            <a:r>
              <a:rPr b="0" lang="fr-FR" sz="4400" spc="-1" strike="noStrike">
                <a:solidFill>
                  <a:srgbClr val="97bf0d"/>
                </a:solidFill>
                <a:latin typeface="DK Lemon Yellow Sun"/>
              </a:rPr>
              <a:t>À combien s’élève la PSO ? </a:t>
            </a:r>
            <a:endParaRPr b="0" lang="fr-FR" sz="4400" spc="-1" strike="noStrike">
              <a:solidFill>
                <a:srgbClr val="000000"/>
              </a:solidFill>
              <a:latin typeface="Calibri"/>
            </a:endParaRPr>
          </a:p>
        </p:txBody>
      </p:sp>
      <p:sp>
        <p:nvSpPr>
          <p:cNvPr id="86" name="PlaceHolder 2"/>
          <p:cNvSpPr>
            <a:spLocks noGrp="1"/>
          </p:cNvSpPr>
          <p:nvPr>
            <p:ph/>
          </p:nvPr>
        </p:nvSpPr>
        <p:spPr>
          <a:xfrm>
            <a:off x="838080" y="1825560"/>
            <a:ext cx="10514160" cy="4349880"/>
          </a:xfrm>
          <a:prstGeom prst="rect">
            <a:avLst/>
          </a:prstGeom>
          <a:noFill/>
          <a:ln w="0">
            <a:noFill/>
          </a:ln>
        </p:spPr>
        <p:txBody>
          <a:bodyPr lIns="91440" rIns="91440" tIns="45720" bIns="45720" anchor="t">
            <a:normAutofit/>
          </a:bodyPr>
          <a:p>
            <a:pPr indent="0" defTabSz="914400">
              <a:lnSpc>
                <a:spcPct val="90000"/>
              </a:lnSpc>
              <a:spcBef>
                <a:spcPts val="1001"/>
              </a:spcBef>
              <a:buNone/>
              <a:tabLst>
                <a:tab algn="l" pos="0"/>
              </a:tabLst>
            </a:pPr>
            <a:r>
              <a:rPr b="0" lang="fr-FR" sz="1800" spc="-1" strike="noStrike" u="sng">
                <a:solidFill>
                  <a:schemeClr val="dk1"/>
                </a:solidFill>
                <a:uFillTx/>
                <a:latin typeface="Vista Slab OT Book"/>
              </a:rPr>
              <a:t>Les barèmes plafonds de 2023-2024 : </a:t>
            </a:r>
            <a:endParaRPr b="0" lang="fr-FR" sz="1800" spc="-1" strike="noStrike">
              <a:solidFill>
                <a:srgbClr val="000000"/>
              </a:solidFill>
              <a:latin typeface="Calibri"/>
            </a:endParaRPr>
          </a:p>
          <a:p>
            <a:pPr indent="0" defTabSz="914400">
              <a:lnSpc>
                <a:spcPct val="90000"/>
              </a:lnSpc>
              <a:spcBef>
                <a:spcPts val="1001"/>
              </a:spcBef>
              <a:buNone/>
              <a:tabLst>
                <a:tab algn="l" pos="0"/>
              </a:tabLst>
            </a:pPr>
            <a:r>
              <a:rPr b="1" lang="fr-FR" sz="1800" spc="-1" strike="noStrike" u="sng">
                <a:solidFill>
                  <a:schemeClr val="dk1"/>
                </a:solidFill>
                <a:uFillTx/>
                <a:latin typeface="Vista Slab OT Book"/>
              </a:rPr>
              <a:t>0,62 €</a:t>
            </a:r>
            <a:r>
              <a:rPr b="1" lang="fr-FR" sz="1800" spc="-1" strike="noStrike">
                <a:solidFill>
                  <a:schemeClr val="dk1"/>
                </a:solidFill>
                <a:latin typeface="Vista Slab OT Book"/>
              </a:rPr>
              <a:t> </a:t>
            </a:r>
            <a:r>
              <a:rPr b="0" lang="fr-FR" sz="1800" spc="-1" strike="noStrike">
                <a:solidFill>
                  <a:schemeClr val="dk1"/>
                </a:solidFill>
                <a:latin typeface="Vista Slab OT Book"/>
              </a:rPr>
              <a:t>par heure pour l’accueil de loisirs extrascolaire et </a:t>
            </a:r>
            <a:r>
              <a:rPr b="1" lang="fr-FR" sz="1800" spc="-1" strike="noStrike" u="sng">
                <a:solidFill>
                  <a:schemeClr val="dk1"/>
                </a:solidFill>
                <a:uFillTx/>
                <a:latin typeface="Vista Slab OT Book"/>
              </a:rPr>
              <a:t>0,92 €</a:t>
            </a:r>
            <a:r>
              <a:rPr b="0" lang="fr-FR" sz="1800" spc="-1" strike="noStrike">
                <a:solidFill>
                  <a:schemeClr val="dk1"/>
                </a:solidFill>
                <a:latin typeface="Vista Slab OT Book"/>
              </a:rPr>
              <a:t> par heure pour l’accueil adolescent (12-17 ans). </a:t>
            </a:r>
            <a:endParaRPr b="0" lang="fr-FR" sz="1800" spc="-1" strike="noStrike">
              <a:solidFill>
                <a:srgbClr val="000000"/>
              </a:solidFill>
              <a:latin typeface="Calibri"/>
            </a:endParaRPr>
          </a:p>
          <a:p>
            <a:pPr indent="0" defTabSz="914400">
              <a:lnSpc>
                <a:spcPct val="90000"/>
              </a:lnSpc>
              <a:spcBef>
                <a:spcPts val="1001"/>
              </a:spcBef>
              <a:buNone/>
              <a:tabLst>
                <a:tab algn="l" pos="0"/>
              </a:tabLst>
            </a:pPr>
            <a:r>
              <a:rPr b="0" lang="fr-FR" sz="1800" spc="-1" strike="noStrike">
                <a:solidFill>
                  <a:schemeClr val="dk1"/>
                </a:solidFill>
                <a:latin typeface="Vista Slab OT Book"/>
              </a:rPr>
              <a:t>En fonction de votre territoire d’implantation, vous pouvez bénéficier du Bonus Territoire qui est une bonification du barème de la PSO. Vous pouvez aussi obtenir une majoration avec le Bonus inclusion handicap.</a:t>
            </a:r>
            <a:endParaRPr b="0" lang="fr-FR" sz="1800" spc="-1" strike="noStrike">
              <a:solidFill>
                <a:srgbClr val="000000"/>
              </a:solidFill>
              <a:latin typeface="Calibri"/>
            </a:endParaRPr>
          </a:p>
          <a:p>
            <a:pPr indent="0" defTabSz="914400">
              <a:lnSpc>
                <a:spcPct val="90000"/>
              </a:lnSpc>
              <a:spcBef>
                <a:spcPts val="1001"/>
              </a:spcBef>
              <a:buNone/>
              <a:tabLst>
                <a:tab algn="l" pos="0"/>
              </a:tabLst>
            </a:pPr>
            <a:r>
              <a:rPr b="0" lang="fr-FR" sz="1800" spc="-1" strike="noStrike">
                <a:solidFill>
                  <a:schemeClr val="dk1"/>
                </a:solidFill>
                <a:latin typeface="Vista Slab OT Book"/>
              </a:rPr>
              <a:t>Le nombre d’heures maximum pris en compte par la CAF est de 8 heures pour une journée simple et 10 heures pour une journée avec nuitée. </a:t>
            </a:r>
            <a:endParaRPr b="0" lang="fr-FR" sz="1800" spc="-1" strike="noStrike">
              <a:solidFill>
                <a:srgbClr val="000000"/>
              </a:solidFill>
              <a:latin typeface="Calibri"/>
            </a:endParaRPr>
          </a:p>
          <a:p>
            <a:pPr indent="0" defTabSz="914400">
              <a:lnSpc>
                <a:spcPct val="90000"/>
              </a:lnSpc>
              <a:spcBef>
                <a:spcPts val="1001"/>
              </a:spcBef>
              <a:buNone/>
              <a:tabLst>
                <a:tab algn="l" pos="0"/>
              </a:tabLst>
            </a:pPr>
            <a:r>
              <a:rPr b="0" lang="fr-FR" sz="1800" spc="-1" strike="noStrike">
                <a:solidFill>
                  <a:srgbClr val="f05a24"/>
                </a:solidFill>
                <a:latin typeface="Vista Slab OT Book"/>
              </a:rPr>
              <a:t>Par exemple</a:t>
            </a:r>
            <a:r>
              <a:rPr b="0" lang="fr-FR" sz="1800" spc="-1" strike="noStrike">
                <a:solidFill>
                  <a:schemeClr val="dk1"/>
                </a:solidFill>
                <a:latin typeface="Vista Slab OT Book"/>
              </a:rPr>
              <a:t>, un groupe qui accueille 40 enfants sur 8 week-ends dans l’année pourra percevoir  environ 3 570 € en accueil extrascolaire. Autre exemple, un groupe qui accueille 30 enfants sur 10 journées par an percevra environ 1 500 €. Ces montants peuvent être majorés en cas de convention « accueil adolescent » . </a:t>
            </a:r>
            <a:endParaRPr b="0" lang="fr-FR" sz="1800" spc="-1" strike="noStrike">
              <a:solidFill>
                <a:srgbClr val="000000"/>
              </a:solidFill>
              <a:latin typeface="Calibri"/>
            </a:endParaRPr>
          </a:p>
        </p:txBody>
      </p:sp>
    </p:spTree>
  </p:cSld>
  <mc:AlternateContent>
    <mc:Choice Requires="p14">
      <p:transition spd="slow" p14:dur="2000"/>
    </mc:Choice>
    <mc:Fallback>
      <p:transition spd="slow"/>
    </mc:Fallback>
  </mc:AlternateContent>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7" name="PlaceHolder 1"/>
          <p:cNvSpPr>
            <a:spLocks noGrp="1"/>
          </p:cNvSpPr>
          <p:nvPr>
            <p:ph type="title"/>
          </p:nvPr>
        </p:nvSpPr>
        <p:spPr>
          <a:xfrm>
            <a:off x="838080" y="365040"/>
            <a:ext cx="10514160" cy="1324080"/>
          </a:xfrm>
          <a:prstGeom prst="rect">
            <a:avLst/>
          </a:prstGeom>
          <a:noFill/>
          <a:ln w="0">
            <a:noFill/>
          </a:ln>
        </p:spPr>
        <p:txBody>
          <a:bodyPr lIns="91440" rIns="91440" tIns="45720" bIns="45720" anchor="ctr">
            <a:noAutofit/>
          </a:bodyPr>
          <a:p>
            <a:pPr indent="0" defTabSz="914400">
              <a:lnSpc>
                <a:spcPct val="90000"/>
              </a:lnSpc>
              <a:buNone/>
              <a:tabLst>
                <a:tab algn="l" pos="0"/>
              </a:tabLst>
            </a:pPr>
            <a:r>
              <a:rPr b="0" lang="fr-FR" sz="4400" spc="-1" strike="noStrike">
                <a:solidFill>
                  <a:srgbClr val="97bf0d"/>
                </a:solidFill>
                <a:latin typeface="DK Lemon Yellow Sun"/>
              </a:rPr>
              <a:t>Appel à la générosité et renonciation de frais </a:t>
            </a:r>
            <a:endParaRPr b="0" lang="fr-FR" sz="4400" spc="-1" strike="noStrike">
              <a:solidFill>
                <a:srgbClr val="000000"/>
              </a:solidFill>
              <a:latin typeface="Calibri"/>
            </a:endParaRPr>
          </a:p>
        </p:txBody>
      </p:sp>
      <p:sp>
        <p:nvSpPr>
          <p:cNvPr id="88" name="PlaceHolder 2"/>
          <p:cNvSpPr>
            <a:spLocks noGrp="1"/>
          </p:cNvSpPr>
          <p:nvPr>
            <p:ph/>
          </p:nvPr>
        </p:nvSpPr>
        <p:spPr>
          <a:xfrm>
            <a:off x="838080" y="1825560"/>
            <a:ext cx="10514160" cy="4349880"/>
          </a:xfrm>
          <a:prstGeom prst="rect">
            <a:avLst/>
          </a:prstGeom>
          <a:noFill/>
          <a:ln w="0">
            <a:noFill/>
          </a:ln>
        </p:spPr>
        <p:txBody>
          <a:bodyPr lIns="91440" rIns="91440" tIns="45720" bIns="45720" anchor="t">
            <a:normAutofit lnSpcReduction="10000"/>
          </a:bodyPr>
          <a:p>
            <a:pPr indent="0" defTabSz="914400">
              <a:lnSpc>
                <a:spcPts val="1576"/>
              </a:lnSpc>
              <a:spcBef>
                <a:spcPts val="1001"/>
              </a:spcBef>
              <a:buNone/>
              <a:tabLst>
                <a:tab algn="l" pos="0"/>
              </a:tabLst>
            </a:pPr>
            <a:endParaRPr b="0" lang="fr-FR" sz="2800" spc="-1" strike="noStrike">
              <a:solidFill>
                <a:srgbClr val="000000"/>
              </a:solidFill>
              <a:latin typeface="Calibri"/>
            </a:endParaRPr>
          </a:p>
          <a:p>
            <a:pPr indent="0" defTabSz="914400">
              <a:lnSpc>
                <a:spcPts val="1576"/>
              </a:lnSpc>
              <a:spcBef>
                <a:spcPts val="1001"/>
              </a:spcBef>
              <a:buNone/>
              <a:tabLst>
                <a:tab algn="l" pos="0"/>
              </a:tabLst>
            </a:pPr>
            <a:r>
              <a:rPr b="0" lang="fr-FR" sz="1800" spc="-1" strike="noStrike">
                <a:solidFill>
                  <a:srgbClr val="f05a24"/>
                </a:solidFill>
                <a:latin typeface="Vista Slab OT Book"/>
              </a:rPr>
              <a:t>L’appel aux dons : </a:t>
            </a:r>
            <a:endParaRPr b="0" lang="fr-FR" sz="1800" spc="-1" strike="noStrike">
              <a:solidFill>
                <a:srgbClr val="000000"/>
              </a:solidFill>
              <a:latin typeface="Calibri"/>
            </a:endParaRPr>
          </a:p>
          <a:p>
            <a:pPr indent="0" defTabSz="914400">
              <a:lnSpc>
                <a:spcPts val="1576"/>
              </a:lnSpc>
              <a:spcBef>
                <a:spcPts val="1001"/>
              </a:spcBef>
              <a:buNone/>
              <a:tabLst>
                <a:tab algn="l" pos="0"/>
              </a:tabLst>
            </a:pPr>
            <a:r>
              <a:rPr b="0" lang="fr-FR" sz="1800" spc="-1" strike="noStrike">
                <a:solidFill>
                  <a:srgbClr val="000000"/>
                </a:solidFill>
                <a:latin typeface="Vista Slab OT Book"/>
              </a:rPr>
              <a:t>Faire un don permet d’avoir une réduction d’impôt de 66 % du montant du dons. La réduction s'applique dans la limite de 20 % du revenu imposable. Le site HelloAsso vous permet également de faire vos appels aux dons. </a:t>
            </a:r>
            <a:endParaRPr b="0" lang="fr-FR" sz="1800" spc="-1" strike="noStrike">
              <a:solidFill>
                <a:srgbClr val="000000"/>
              </a:solidFill>
              <a:latin typeface="Calibri"/>
            </a:endParaRPr>
          </a:p>
          <a:p>
            <a:pPr indent="0" defTabSz="914400">
              <a:lnSpc>
                <a:spcPts val="1576"/>
              </a:lnSpc>
              <a:spcBef>
                <a:spcPts val="1001"/>
              </a:spcBef>
              <a:buNone/>
              <a:tabLst>
                <a:tab algn="l" pos="0"/>
              </a:tabLst>
            </a:pPr>
            <a:r>
              <a:rPr b="1" lang="fr-FR" sz="1800" spc="-1" strike="noStrike" u="sng">
                <a:solidFill>
                  <a:srgbClr val="f6a800"/>
                </a:solidFill>
                <a:uFillTx/>
                <a:latin typeface="Vista Slab OT Book"/>
              </a:rPr>
              <a:t>Exemple :</a:t>
            </a:r>
            <a:endParaRPr b="0" lang="fr-FR" sz="1800" spc="-1" strike="noStrike">
              <a:solidFill>
                <a:srgbClr val="000000"/>
              </a:solidFill>
              <a:latin typeface="Calibri"/>
            </a:endParaRPr>
          </a:p>
          <a:p>
            <a:pPr indent="0" defTabSz="914400">
              <a:lnSpc>
                <a:spcPts val="1576"/>
              </a:lnSpc>
              <a:spcBef>
                <a:spcPts val="1001"/>
              </a:spcBef>
              <a:buNone/>
              <a:tabLst>
                <a:tab algn="l" pos="0"/>
              </a:tabLst>
            </a:pPr>
            <a:r>
              <a:rPr b="0" lang="fr-FR" sz="1800" spc="-1" strike="noStrike">
                <a:solidFill>
                  <a:srgbClr val="000000"/>
                </a:solidFill>
                <a:latin typeface="Vista Slab OT Book"/>
              </a:rPr>
              <a:t>Pour un don de 200 € à notre association : Vous avez droit à une réduction d'impôt de : 132 € (200 € x 66 %).</a:t>
            </a:r>
            <a:endParaRPr b="0" lang="fr-FR" sz="1800" spc="-1" strike="noStrike">
              <a:solidFill>
                <a:srgbClr val="000000"/>
              </a:solidFill>
              <a:latin typeface="Calibri"/>
            </a:endParaRPr>
          </a:p>
          <a:p>
            <a:pPr indent="0" defTabSz="914400">
              <a:lnSpc>
                <a:spcPts val="1576"/>
              </a:lnSpc>
              <a:spcBef>
                <a:spcPts val="1001"/>
              </a:spcBef>
              <a:buNone/>
              <a:tabLst>
                <a:tab algn="l" pos="0"/>
              </a:tabLst>
            </a:pPr>
            <a:endParaRPr b="0" lang="fr-FR" sz="1800" spc="-1" strike="noStrike">
              <a:solidFill>
                <a:srgbClr val="000000"/>
              </a:solidFill>
              <a:latin typeface="Calibri"/>
            </a:endParaRPr>
          </a:p>
          <a:p>
            <a:pPr indent="0" defTabSz="914400">
              <a:lnSpc>
                <a:spcPts val="1576"/>
              </a:lnSpc>
              <a:spcBef>
                <a:spcPts val="1001"/>
              </a:spcBef>
              <a:buNone/>
              <a:tabLst>
                <a:tab algn="l" pos="0"/>
              </a:tabLst>
            </a:pPr>
            <a:r>
              <a:rPr b="0" lang="fr-FR" sz="1800" spc="-1" strike="noStrike">
                <a:solidFill>
                  <a:srgbClr val="f05a24"/>
                </a:solidFill>
                <a:latin typeface="Vista Slab OT Book"/>
              </a:rPr>
              <a:t>Renonciation au remboursement des frais engagés en tant que bénévole :</a:t>
            </a:r>
            <a:endParaRPr b="0" lang="fr-FR" sz="1800" spc="-1" strike="noStrike">
              <a:solidFill>
                <a:srgbClr val="000000"/>
              </a:solidFill>
              <a:latin typeface="Calibri"/>
            </a:endParaRPr>
          </a:p>
          <a:p>
            <a:pPr indent="0" defTabSz="914400">
              <a:lnSpc>
                <a:spcPts val="1576"/>
              </a:lnSpc>
              <a:spcBef>
                <a:spcPts val="1001"/>
              </a:spcBef>
              <a:buNone/>
              <a:tabLst>
                <a:tab algn="l" pos="0"/>
              </a:tabLst>
            </a:pPr>
            <a:r>
              <a:rPr b="0" lang="fr-FR" sz="1800" spc="-1" strike="noStrike">
                <a:solidFill>
                  <a:srgbClr val="000000"/>
                </a:solidFill>
                <a:latin typeface="Vista Slab OT Book"/>
              </a:rPr>
              <a:t>Un·e bénévole adhérent·e qui engage des frais personnels dans le cadre des activités de l’Association peut renoncer à leur remboursement, ce qui est une économie pour l’Association. En contrepartie, les parts non remboursées des dépenses peuvent ouvrir droit à réduction d’impôt au même titre que les dons. Il est indispensable de produire des justificatifs : factures, tickets, etc...et impératif d’utiliser le site dédié : </a:t>
            </a:r>
            <a:r>
              <a:rPr b="0" lang="fr-FR" sz="1800" spc="-1" strike="noStrike" u="sng">
                <a:solidFill>
                  <a:srgbClr val="97bf0d"/>
                </a:solidFill>
                <a:uFillTx/>
                <a:latin typeface="Vista Slab OT Book"/>
                <a:hlinkClick r:id="rId1"/>
              </a:rPr>
              <a:t>https://renonciations.eedf.fr/</a:t>
            </a:r>
            <a:endParaRPr b="0" lang="fr-FR" sz="1800" spc="-1" strike="noStrike">
              <a:solidFill>
                <a:srgbClr val="000000"/>
              </a:solidFill>
              <a:latin typeface="Calibri"/>
            </a:endParaRPr>
          </a:p>
          <a:p>
            <a:pPr indent="0" defTabSz="914400">
              <a:lnSpc>
                <a:spcPts val="1576"/>
              </a:lnSpc>
              <a:spcBef>
                <a:spcPts val="1001"/>
              </a:spcBef>
              <a:buNone/>
              <a:tabLst>
                <a:tab algn="l" pos="0"/>
              </a:tabLst>
            </a:pPr>
            <a:r>
              <a:rPr b="0" lang="fr-FR" sz="1800" spc="-1" strike="noStrike">
                <a:solidFill>
                  <a:srgbClr val="000000"/>
                </a:solidFill>
                <a:latin typeface="Vista Slab OT Book"/>
              </a:rPr>
              <a:t>Pour toute question : </a:t>
            </a:r>
            <a:r>
              <a:rPr b="0" lang="fr-FR" sz="1800" spc="-1" strike="noStrike" u="sng">
                <a:solidFill>
                  <a:srgbClr val="97bf0d"/>
                </a:solidFill>
                <a:uFillTx/>
                <a:latin typeface="Vista Slab OT Book"/>
                <a:hlinkClick r:id="rId2"/>
              </a:rPr>
              <a:t>renonciation@eedf.fr</a:t>
            </a:r>
            <a:endParaRPr b="0" lang="fr-FR" sz="1800" spc="-1" strike="noStrike">
              <a:solidFill>
                <a:srgbClr val="000000"/>
              </a:solidFill>
              <a:latin typeface="Calibri"/>
            </a:endParaRPr>
          </a:p>
          <a:p>
            <a:pPr indent="0" defTabSz="914400">
              <a:lnSpc>
                <a:spcPts val="1576"/>
              </a:lnSpc>
              <a:spcBef>
                <a:spcPts val="1001"/>
              </a:spcBef>
              <a:buNone/>
              <a:tabLst>
                <a:tab algn="l" pos="0"/>
              </a:tabLst>
            </a:pPr>
            <a:r>
              <a:rPr b="0" lang="fr-FR" sz="1800" spc="-1" strike="noStrike">
                <a:solidFill>
                  <a:srgbClr val="000000"/>
                </a:solidFill>
                <a:latin typeface="Vista Slab OT Book"/>
              </a:rPr>
              <a:t>Informations complémentaires en pages 8-9 du Guide Administratif en cliquant </a:t>
            </a:r>
            <a:r>
              <a:rPr b="0" lang="fr-FR" sz="1800" spc="-1" strike="noStrike" u="sng">
                <a:solidFill>
                  <a:srgbClr val="97bf0d"/>
                </a:solidFill>
                <a:uFillTx/>
                <a:latin typeface="Vista Slab OT Book"/>
                <a:hlinkClick r:id="rId3"/>
              </a:rPr>
              <a:t>ici</a:t>
            </a:r>
            <a:endParaRPr b="0" lang="fr-FR" sz="1800" spc="-1" strike="noStrike">
              <a:solidFill>
                <a:srgbClr val="000000"/>
              </a:solidFill>
              <a:latin typeface="Calibri"/>
            </a:endParaRPr>
          </a:p>
          <a:p>
            <a:pPr indent="0" defTabSz="914400">
              <a:lnSpc>
                <a:spcPct val="90000"/>
              </a:lnSpc>
              <a:spcBef>
                <a:spcPts val="1001"/>
              </a:spcBef>
              <a:buNone/>
              <a:tabLst>
                <a:tab algn="l" pos="0"/>
              </a:tabLst>
            </a:pPr>
            <a:endParaRPr b="0" lang="fr-FR" sz="2800" spc="-1" strike="noStrike">
              <a:solidFill>
                <a:srgbClr val="000000"/>
              </a:solidFill>
              <a:latin typeface="Calibri"/>
            </a:endParaRPr>
          </a:p>
        </p:txBody>
      </p:sp>
    </p:spTree>
  </p:cSld>
  <mc:AlternateContent>
    <mc:Choice Requires="p14">
      <p:transition spd="slow" p14:dur="2000"/>
    </mc:Choice>
    <mc:Fallback>
      <p:transition spd="slow"/>
    </mc:Fallback>
  </mc:AlternateContent>
</p:sld>
</file>

<file path=ppt/slides/slide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9" name="PlaceHolder 1"/>
          <p:cNvSpPr>
            <a:spLocks noGrp="1"/>
          </p:cNvSpPr>
          <p:nvPr>
            <p:ph type="title"/>
          </p:nvPr>
        </p:nvSpPr>
        <p:spPr>
          <a:xfrm>
            <a:off x="838080" y="365040"/>
            <a:ext cx="10514160" cy="1324080"/>
          </a:xfrm>
          <a:prstGeom prst="rect">
            <a:avLst/>
          </a:prstGeom>
          <a:noFill/>
          <a:ln w="0">
            <a:noFill/>
          </a:ln>
        </p:spPr>
        <p:txBody>
          <a:bodyPr lIns="91440" rIns="91440" tIns="45720" bIns="45720" anchor="ctr">
            <a:noAutofit/>
          </a:bodyPr>
          <a:p>
            <a:pPr indent="0" defTabSz="914400">
              <a:lnSpc>
                <a:spcPct val="90000"/>
              </a:lnSpc>
              <a:buNone/>
              <a:tabLst>
                <a:tab algn="l" pos="0"/>
              </a:tabLst>
            </a:pPr>
            <a:r>
              <a:rPr b="0" lang="fr-FR" sz="4400" spc="-1" strike="noStrike">
                <a:solidFill>
                  <a:srgbClr val="f05a24"/>
                </a:solidFill>
                <a:latin typeface="DK Lemon Yellow Sun"/>
              </a:rPr>
              <a:t>Le financement de projets innovants ou de jeunes</a:t>
            </a:r>
            <a:endParaRPr b="0" lang="fr-FR" sz="4400" spc="-1" strike="noStrike">
              <a:solidFill>
                <a:srgbClr val="000000"/>
              </a:solidFill>
              <a:latin typeface="Calibri"/>
            </a:endParaRPr>
          </a:p>
        </p:txBody>
      </p:sp>
      <p:sp>
        <p:nvSpPr>
          <p:cNvPr id="90" name="PlaceHolder 2"/>
          <p:cNvSpPr>
            <a:spLocks noGrp="1"/>
          </p:cNvSpPr>
          <p:nvPr>
            <p:ph/>
          </p:nvPr>
        </p:nvSpPr>
        <p:spPr>
          <a:xfrm>
            <a:off x="838080" y="1825560"/>
            <a:ext cx="10514160" cy="4349880"/>
          </a:xfrm>
          <a:prstGeom prst="rect">
            <a:avLst/>
          </a:prstGeom>
          <a:noFill/>
          <a:ln w="0">
            <a:noFill/>
          </a:ln>
        </p:spPr>
        <p:txBody>
          <a:bodyPr lIns="91440" rIns="91440" tIns="45720" bIns="45720" anchor="t">
            <a:noAutofit/>
          </a:bodyPr>
          <a:p>
            <a:pPr indent="0" defTabSz="914400">
              <a:lnSpc>
                <a:spcPct val="90000"/>
              </a:lnSpc>
              <a:spcBef>
                <a:spcPts val="1001"/>
              </a:spcBef>
              <a:buNone/>
              <a:tabLst>
                <a:tab algn="l" pos="0"/>
              </a:tabLst>
            </a:pPr>
            <a:r>
              <a:rPr b="0" lang="fr-FR" sz="2800" spc="-1" strike="noStrike">
                <a:solidFill>
                  <a:schemeClr val="dk1"/>
                </a:solidFill>
                <a:latin typeface="Vista Slab OT Book"/>
              </a:rPr>
              <a:t>Il existe plein de moyens pour financer des projets spécifiques : crowdfunding, actions locales d’autofinancement, FDVA, dispositif Ville Vie Vacances,… </a:t>
            </a:r>
            <a:endParaRPr b="0" lang="fr-FR" sz="2800" spc="-1" strike="noStrike">
              <a:solidFill>
                <a:srgbClr val="000000"/>
              </a:solidFill>
              <a:latin typeface="Calibri"/>
            </a:endParaRPr>
          </a:p>
          <a:p>
            <a:pPr indent="0" defTabSz="914400">
              <a:lnSpc>
                <a:spcPct val="90000"/>
              </a:lnSpc>
              <a:spcBef>
                <a:spcPts val="1001"/>
              </a:spcBef>
              <a:buNone/>
              <a:tabLst>
                <a:tab algn="l" pos="0"/>
              </a:tabLst>
            </a:pPr>
            <a:r>
              <a:rPr b="0" lang="fr-FR" sz="2800" spc="-1" strike="noStrike">
                <a:solidFill>
                  <a:schemeClr val="dk1"/>
                </a:solidFill>
                <a:latin typeface="Vista Slab OT Book"/>
              </a:rPr>
              <a:t>Ici nous allons nous concentrer sur : </a:t>
            </a:r>
            <a:endParaRPr b="0" lang="fr-FR" sz="2800" spc="-1" strike="noStrike">
              <a:solidFill>
                <a:srgbClr val="000000"/>
              </a:solidFill>
              <a:latin typeface="Calibri"/>
            </a:endParaRPr>
          </a:p>
          <a:p>
            <a:pPr lvl="1" marL="685800" indent="-228600" defTabSz="914400">
              <a:lnSpc>
                <a:spcPct val="90000"/>
              </a:lnSpc>
              <a:spcBef>
                <a:spcPts val="499"/>
              </a:spcBef>
              <a:buClr>
                <a:srgbClr val="000000"/>
              </a:buClr>
              <a:buFont typeface="Arial"/>
              <a:buChar char="•"/>
              <a:tabLst>
                <a:tab algn="l" pos="0"/>
              </a:tabLst>
            </a:pPr>
            <a:r>
              <a:rPr b="0" lang="fr-FR" sz="2400" spc="-1" strike="noStrike">
                <a:solidFill>
                  <a:schemeClr val="dk1"/>
                </a:solidFill>
                <a:latin typeface="Vista Slab OT Book"/>
              </a:rPr>
              <a:t>Le FDVA 2 innovation </a:t>
            </a:r>
            <a:endParaRPr b="0" lang="fr-FR" sz="2400" spc="-1" strike="noStrike">
              <a:solidFill>
                <a:srgbClr val="000000"/>
              </a:solidFill>
              <a:latin typeface="Calibri"/>
            </a:endParaRPr>
          </a:p>
          <a:p>
            <a:pPr lvl="1" marL="685800" indent="-228600" defTabSz="914400">
              <a:lnSpc>
                <a:spcPct val="90000"/>
              </a:lnSpc>
              <a:spcBef>
                <a:spcPts val="499"/>
              </a:spcBef>
              <a:buClr>
                <a:srgbClr val="1c191e"/>
              </a:buClr>
              <a:buFont typeface="Arial"/>
              <a:buChar char="•"/>
              <a:tabLst>
                <a:tab algn="l" pos="0"/>
              </a:tabLst>
            </a:pPr>
            <a:r>
              <a:rPr b="0" lang="fr-FR" sz="2400" spc="-1" strike="noStrike">
                <a:solidFill>
                  <a:srgbClr val="1c191e"/>
                </a:solidFill>
                <a:latin typeface="Vista Slab OT Book"/>
              </a:rPr>
              <a:t>Le financement participatif (crowdfunding) </a:t>
            </a:r>
            <a:endParaRPr b="0" lang="fr-FR" sz="2400" spc="-1" strike="noStrike">
              <a:solidFill>
                <a:srgbClr val="000000"/>
              </a:solidFill>
              <a:latin typeface="Calibri"/>
            </a:endParaRPr>
          </a:p>
          <a:p>
            <a:pPr lvl="1" marL="685800" indent="-228600" defTabSz="914400">
              <a:lnSpc>
                <a:spcPct val="90000"/>
              </a:lnSpc>
              <a:spcBef>
                <a:spcPts val="499"/>
              </a:spcBef>
              <a:buClr>
                <a:srgbClr val="000000"/>
              </a:buClr>
              <a:buFont typeface="Arial"/>
              <a:buChar char="•"/>
              <a:tabLst>
                <a:tab algn="l" pos="0"/>
              </a:tabLst>
            </a:pPr>
            <a:r>
              <a:rPr b="0" lang="fr-FR" sz="2400" spc="-1" strike="noStrike">
                <a:solidFill>
                  <a:schemeClr val="dk1"/>
                </a:solidFill>
                <a:latin typeface="Vista Slab OT Book"/>
              </a:rPr>
              <a:t>Les actions locales d’autofinancement </a:t>
            </a:r>
            <a:endParaRPr b="0" lang="fr-FR" sz="2400" spc="-1" strike="noStrike">
              <a:solidFill>
                <a:srgbClr val="000000"/>
              </a:solidFill>
              <a:latin typeface="Calibri"/>
            </a:endParaRPr>
          </a:p>
          <a:p>
            <a:pPr indent="0" defTabSz="914400">
              <a:lnSpc>
                <a:spcPct val="90000"/>
              </a:lnSpc>
              <a:spcBef>
                <a:spcPts val="499"/>
              </a:spcBef>
              <a:buNone/>
              <a:tabLst>
                <a:tab algn="l" pos="0"/>
              </a:tabLst>
            </a:pPr>
            <a:endParaRPr b="0" lang="fr-FR" sz="2400" spc="-1" strike="noStrike">
              <a:solidFill>
                <a:srgbClr val="000000"/>
              </a:solidFill>
              <a:latin typeface="Calibri"/>
            </a:endParaRPr>
          </a:p>
          <a:p>
            <a:pPr indent="0" defTabSz="914400">
              <a:lnSpc>
                <a:spcPct val="90000"/>
              </a:lnSpc>
              <a:spcBef>
                <a:spcPts val="1001"/>
              </a:spcBef>
              <a:buNone/>
              <a:tabLst>
                <a:tab algn="l" pos="0"/>
              </a:tabLst>
            </a:pPr>
            <a:endParaRPr b="0" lang="fr-FR" sz="2800" spc="-1" strike="noStrike">
              <a:solidFill>
                <a:srgbClr val="000000"/>
              </a:solidFill>
              <a:latin typeface="Calibri"/>
            </a:endParaRPr>
          </a:p>
        </p:txBody>
      </p:sp>
    </p:spTree>
  </p:cSld>
  <mc:AlternateContent>
    <mc:Choice Requires="p14">
      <p:transition spd="slow" p14:dur="2000"/>
    </mc:Choice>
    <mc:Fallback>
      <p:transition spd="slow"/>
    </mc:Fallback>
  </mc:AlternateContent>
</p:sld>
</file>

<file path=ppt/slides/slide1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1" name="PlaceHolder 1"/>
          <p:cNvSpPr>
            <a:spLocks noGrp="1"/>
          </p:cNvSpPr>
          <p:nvPr>
            <p:ph type="title"/>
          </p:nvPr>
        </p:nvSpPr>
        <p:spPr>
          <a:xfrm>
            <a:off x="838080" y="365040"/>
            <a:ext cx="10514160" cy="1324080"/>
          </a:xfrm>
          <a:prstGeom prst="rect">
            <a:avLst/>
          </a:prstGeom>
          <a:noFill/>
          <a:ln w="0">
            <a:noFill/>
          </a:ln>
        </p:spPr>
        <p:txBody>
          <a:bodyPr lIns="91440" rIns="91440" tIns="45720" bIns="45720" anchor="ctr">
            <a:noAutofit/>
          </a:bodyPr>
          <a:p>
            <a:pPr indent="0" defTabSz="914400">
              <a:lnSpc>
                <a:spcPct val="90000"/>
              </a:lnSpc>
              <a:buNone/>
              <a:tabLst>
                <a:tab algn="l" pos="0"/>
              </a:tabLst>
            </a:pPr>
            <a:r>
              <a:rPr b="0" lang="fr-FR" sz="4400" spc="-1" strike="noStrike">
                <a:solidFill>
                  <a:srgbClr val="97bf0d"/>
                </a:solidFill>
                <a:latin typeface="DK Lemon Yellow Sun"/>
              </a:rPr>
              <a:t>Le FDVA 2 innovant </a:t>
            </a:r>
            <a:endParaRPr b="0" lang="fr-FR" sz="4400" spc="-1" strike="noStrike">
              <a:solidFill>
                <a:srgbClr val="000000"/>
              </a:solidFill>
              <a:latin typeface="Calibri"/>
            </a:endParaRPr>
          </a:p>
        </p:txBody>
      </p:sp>
      <p:sp>
        <p:nvSpPr>
          <p:cNvPr id="92" name="PlaceHolder 2"/>
          <p:cNvSpPr>
            <a:spLocks noGrp="1"/>
          </p:cNvSpPr>
          <p:nvPr>
            <p:ph/>
          </p:nvPr>
        </p:nvSpPr>
        <p:spPr>
          <a:xfrm>
            <a:off x="838080" y="1825560"/>
            <a:ext cx="10514160" cy="4349880"/>
          </a:xfrm>
          <a:prstGeom prst="rect">
            <a:avLst/>
          </a:prstGeom>
          <a:noFill/>
          <a:ln w="0">
            <a:noFill/>
          </a:ln>
        </p:spPr>
        <p:txBody>
          <a:bodyPr lIns="91440" rIns="91440" tIns="45720" bIns="45720" anchor="t">
            <a:normAutofit/>
          </a:bodyPr>
          <a:p>
            <a:pPr marL="228600" indent="-228600" algn="just" defTabSz="914400">
              <a:lnSpc>
                <a:spcPct val="90000"/>
              </a:lnSpc>
              <a:spcBef>
                <a:spcPts val="1001"/>
              </a:spcBef>
              <a:buClr>
                <a:srgbClr val="000000"/>
              </a:buClr>
              <a:buFont typeface="Arial"/>
              <a:buChar char="•"/>
            </a:pPr>
            <a:r>
              <a:rPr b="0" lang="fr-FR" sz="2200" spc="-1" strike="noStrike">
                <a:solidFill>
                  <a:schemeClr val="dk1"/>
                </a:solidFill>
                <a:latin typeface="Vista Slab OT Book"/>
              </a:rPr>
              <a:t>Il s’agit de la mise en œuvre de nouveaux projets ou activités que l’association a initiés, définis et créés dans le cadre du développement de nouveaux services à la population, des </a:t>
            </a:r>
            <a:r>
              <a:rPr b="0" lang="fr-FR" sz="2200" spc="-1" strike="noStrike">
                <a:solidFill>
                  <a:srgbClr val="f05a24"/>
                </a:solidFill>
                <a:latin typeface="Vista Slab OT Book"/>
              </a:rPr>
              <a:t>projets innovants</a:t>
            </a:r>
            <a:r>
              <a:rPr b="0" lang="fr-FR" sz="2200" spc="-1" strike="noStrike">
                <a:solidFill>
                  <a:schemeClr val="dk1"/>
                </a:solidFill>
                <a:latin typeface="Vista Slab OT Book"/>
              </a:rPr>
              <a:t>.</a:t>
            </a:r>
            <a:endParaRPr b="0" lang="fr-FR" sz="2200" spc="-1" strike="noStrike">
              <a:solidFill>
                <a:srgbClr val="000000"/>
              </a:solidFill>
              <a:latin typeface="Calibri"/>
            </a:endParaRPr>
          </a:p>
        </p:txBody>
      </p:sp>
      <p:sp>
        <p:nvSpPr>
          <p:cNvPr id="93" name="Titre 1"/>
          <p:cNvSpPr/>
          <p:nvPr/>
        </p:nvSpPr>
        <p:spPr>
          <a:xfrm>
            <a:off x="1153440" y="3151800"/>
            <a:ext cx="2086200" cy="557640"/>
          </a:xfrm>
          <a:prstGeom prst="rect">
            <a:avLst/>
          </a:prstGeom>
          <a:noFill/>
          <a:ln w="0">
            <a:noFill/>
          </a:ln>
        </p:spPr>
        <p:style>
          <a:lnRef idx="0"/>
          <a:fillRef idx="0"/>
          <a:effectRef idx="0"/>
          <a:fontRef idx="minor"/>
        </p:style>
        <p:txBody>
          <a:bodyPr lIns="90000" rIns="90000" tIns="45000" bIns="45000" anchor="ctr">
            <a:normAutofit fontScale="85000" lnSpcReduction="20000"/>
          </a:bodyPr>
          <a:p>
            <a:pPr defTabSz="914400">
              <a:lnSpc>
                <a:spcPct val="90000"/>
              </a:lnSpc>
            </a:pPr>
            <a:r>
              <a:rPr b="0" lang="fr-FR" sz="2400" spc="-1" strike="noStrike">
                <a:solidFill>
                  <a:srgbClr val="00a89c"/>
                </a:solidFill>
                <a:latin typeface="DK Lemon Yellow Sun"/>
              </a:rPr>
              <a:t>« Innovant » ça veut dire quoi ? </a:t>
            </a:r>
            <a:endParaRPr b="0" lang="fr-FR" sz="2400" spc="-1" strike="noStrike">
              <a:solidFill>
                <a:srgbClr val="000000"/>
              </a:solidFill>
              <a:latin typeface="Calibri"/>
            </a:endParaRPr>
          </a:p>
        </p:txBody>
      </p:sp>
      <p:sp>
        <p:nvSpPr>
          <p:cNvPr id="94" name="ZoneTexte 3"/>
          <p:cNvSpPr/>
          <p:nvPr/>
        </p:nvSpPr>
        <p:spPr>
          <a:xfrm>
            <a:off x="1153440" y="3814200"/>
            <a:ext cx="3293640" cy="228420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0" lang="fr-FR" sz="1800" spc="-1" strike="noStrike">
                <a:solidFill>
                  <a:srgbClr val="000000"/>
                </a:solidFill>
                <a:latin typeface="Calibri"/>
              </a:rPr>
              <a:t>Il s’agit d’un projet de création de services ou d’activités peu présents au niveau local – un projet apportant, pour le territoire, une réponse originale en terme d’innovation sociale, environnementale (...) à des besoins non couverts</a:t>
            </a:r>
            <a:endParaRPr b="0" lang="fr-FR" sz="1800" spc="-1" strike="noStrike">
              <a:solidFill>
                <a:srgbClr val="000000"/>
              </a:solidFill>
              <a:latin typeface="Calibri"/>
            </a:endParaRPr>
          </a:p>
        </p:txBody>
      </p:sp>
      <p:pic>
        <p:nvPicPr>
          <p:cNvPr id="95" name="Image 11" descr=""/>
          <p:cNvPicPr/>
          <p:nvPr/>
        </p:nvPicPr>
        <p:blipFill>
          <a:blip r:embed="rId1"/>
          <a:stretch/>
        </p:blipFill>
        <p:spPr>
          <a:xfrm>
            <a:off x="6148800" y="3366720"/>
            <a:ext cx="658800" cy="632880"/>
          </a:xfrm>
          <a:prstGeom prst="rect">
            <a:avLst/>
          </a:prstGeom>
          <a:noFill/>
          <a:ln w="0">
            <a:noFill/>
          </a:ln>
        </p:spPr>
      </p:pic>
      <p:pic>
        <p:nvPicPr>
          <p:cNvPr id="96" name="Image 8" descr=""/>
          <p:cNvPicPr/>
          <p:nvPr/>
        </p:nvPicPr>
        <p:blipFill>
          <a:blip r:embed="rId2"/>
          <a:stretch/>
        </p:blipFill>
        <p:spPr>
          <a:xfrm>
            <a:off x="6095880" y="4105440"/>
            <a:ext cx="1424520" cy="1896120"/>
          </a:xfrm>
          <a:prstGeom prst="rect">
            <a:avLst/>
          </a:prstGeom>
          <a:noFill/>
          <a:ln w="0">
            <a:noFill/>
          </a:ln>
        </p:spPr>
      </p:pic>
      <p:pic>
        <p:nvPicPr>
          <p:cNvPr id="97" name="Image 10" descr=""/>
          <p:cNvPicPr/>
          <p:nvPr/>
        </p:nvPicPr>
        <p:blipFill>
          <a:blip r:embed="rId3"/>
          <a:stretch/>
        </p:blipFill>
        <p:spPr>
          <a:xfrm>
            <a:off x="7521840" y="4105440"/>
            <a:ext cx="2528280" cy="1896120"/>
          </a:xfrm>
          <a:prstGeom prst="rect">
            <a:avLst/>
          </a:prstGeom>
          <a:noFill/>
          <a:ln w="0">
            <a:noFill/>
          </a:ln>
        </p:spPr>
      </p:pic>
      <p:sp>
        <p:nvSpPr>
          <p:cNvPr id="98" name="ZoneTexte 13"/>
          <p:cNvSpPr/>
          <p:nvPr/>
        </p:nvSpPr>
        <p:spPr>
          <a:xfrm>
            <a:off x="6892560" y="3243600"/>
            <a:ext cx="3316680" cy="85140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0" lang="fr-FR" sz="1800" spc="-1" strike="noStrike">
                <a:solidFill>
                  <a:schemeClr val="dk1"/>
                </a:solidFill>
                <a:latin typeface="Vista Slab OT Book"/>
              </a:rPr>
              <a:t>LE CLAN PAIN – </a:t>
            </a:r>
            <a:r>
              <a:rPr b="0" lang="fr-FR" sz="1600" spc="-1" strike="noStrike">
                <a:solidFill>
                  <a:schemeClr val="dk1"/>
                </a:solidFill>
                <a:latin typeface="Vista Slab OT Book"/>
              </a:rPr>
              <a:t>Boulangerie pédagogique mobile – Bécours</a:t>
            </a:r>
            <a:endParaRPr b="0" lang="fr-FR" sz="1600" spc="-1" strike="noStrike">
              <a:solidFill>
                <a:srgbClr val="000000"/>
              </a:solidFill>
              <a:latin typeface="Calibri"/>
            </a:endParaRPr>
          </a:p>
          <a:p>
            <a:pPr defTabSz="914400">
              <a:lnSpc>
                <a:spcPct val="100000"/>
              </a:lnSpc>
            </a:pPr>
            <a:r>
              <a:rPr b="0" lang="fr-FR" sz="1600" spc="-1" strike="noStrike">
                <a:solidFill>
                  <a:schemeClr val="dk1"/>
                </a:solidFill>
                <a:latin typeface="Vista Slab OT Book"/>
              </a:rPr>
              <a:t>D’autres idées </a:t>
            </a:r>
            <a:r>
              <a:rPr b="0" lang="fr-FR" sz="1600" spc="-1" strike="noStrike" u="sng">
                <a:solidFill>
                  <a:schemeClr val="dk1"/>
                </a:solidFill>
                <a:uFillTx/>
                <a:latin typeface="Vista Slab OT Book"/>
                <a:hlinkClick r:id="rId4"/>
              </a:rPr>
              <a:t>ici</a:t>
            </a:r>
            <a:endParaRPr b="0" lang="fr-FR" sz="1600" spc="-1" strike="noStrike">
              <a:solidFill>
                <a:srgbClr val="000000"/>
              </a:solidFill>
              <a:latin typeface="Calibri"/>
            </a:endParaRPr>
          </a:p>
        </p:txBody>
      </p:sp>
    </p:spTree>
  </p:cSld>
  <mc:AlternateContent>
    <mc:Choice Requires="p14">
      <p:transition spd="slow" p14:dur="2000"/>
    </mc:Choice>
    <mc:Fallback>
      <p:transition spd="slow"/>
    </mc:Fallback>
  </mc:AlternateContent>
</p:sld>
</file>

<file path=ppt/slides/slide1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9" name="PlaceHolder 1"/>
          <p:cNvSpPr>
            <a:spLocks noGrp="1"/>
          </p:cNvSpPr>
          <p:nvPr>
            <p:ph type="title"/>
          </p:nvPr>
        </p:nvSpPr>
        <p:spPr>
          <a:xfrm>
            <a:off x="838080" y="365040"/>
            <a:ext cx="10514160" cy="1324080"/>
          </a:xfrm>
          <a:prstGeom prst="rect">
            <a:avLst/>
          </a:prstGeom>
          <a:noFill/>
          <a:ln w="0">
            <a:noFill/>
          </a:ln>
        </p:spPr>
        <p:txBody>
          <a:bodyPr lIns="91440" rIns="91440" tIns="45720" bIns="45720" anchor="ctr">
            <a:noAutofit/>
          </a:bodyPr>
          <a:p>
            <a:pPr indent="0" defTabSz="914400">
              <a:lnSpc>
                <a:spcPct val="90000"/>
              </a:lnSpc>
              <a:buNone/>
              <a:tabLst>
                <a:tab algn="l" pos="0"/>
              </a:tabLst>
            </a:pPr>
            <a:r>
              <a:rPr b="0" lang="fr-FR" sz="4400" spc="-1" strike="noStrike">
                <a:solidFill>
                  <a:srgbClr val="97bf0d"/>
                </a:solidFill>
                <a:latin typeface="DK Lemon Yellow Sun"/>
              </a:rPr>
              <a:t>Où, quand, comment ? </a:t>
            </a:r>
            <a:endParaRPr b="0" lang="fr-FR" sz="4400" spc="-1" strike="noStrike">
              <a:solidFill>
                <a:srgbClr val="000000"/>
              </a:solidFill>
              <a:latin typeface="Calibri"/>
            </a:endParaRPr>
          </a:p>
        </p:txBody>
      </p:sp>
      <p:sp>
        <p:nvSpPr>
          <p:cNvPr id="100" name="PlaceHolder 2"/>
          <p:cNvSpPr>
            <a:spLocks noGrp="1"/>
          </p:cNvSpPr>
          <p:nvPr>
            <p:ph/>
          </p:nvPr>
        </p:nvSpPr>
        <p:spPr>
          <a:xfrm>
            <a:off x="1086480" y="1697760"/>
            <a:ext cx="10514160" cy="4349880"/>
          </a:xfrm>
          <a:prstGeom prst="rect">
            <a:avLst/>
          </a:prstGeom>
          <a:noFill/>
          <a:ln w="0">
            <a:noFill/>
          </a:ln>
        </p:spPr>
        <p:txBody>
          <a:bodyPr lIns="91440" rIns="91440" tIns="45720" bIns="45720" anchor="t">
            <a:normAutofit fontScale="85000" lnSpcReduction="10000"/>
          </a:bodyPr>
          <a:p>
            <a:pPr indent="0" defTabSz="914400">
              <a:lnSpc>
                <a:spcPct val="90000"/>
              </a:lnSpc>
              <a:spcBef>
                <a:spcPts val="1001"/>
              </a:spcBef>
              <a:buNone/>
              <a:tabLst>
                <a:tab algn="l" pos="0"/>
              </a:tabLst>
            </a:pPr>
            <a:r>
              <a:rPr b="1" lang="fr-FR" sz="2400" spc="-1" strike="noStrike" u="sng">
                <a:solidFill>
                  <a:schemeClr val="dk1"/>
                </a:solidFill>
                <a:uFillTx/>
                <a:latin typeface="Vista Slab OT Book"/>
              </a:rPr>
              <a:t>Le saviez-vous ? </a:t>
            </a:r>
            <a:r>
              <a:rPr b="0" lang="fr-FR" sz="2400" spc="-1" strike="noStrike">
                <a:solidFill>
                  <a:schemeClr val="dk1"/>
                </a:solidFill>
                <a:latin typeface="Vista Slab OT Book"/>
              </a:rPr>
              <a:t>Le FDVA 2 innovant tire sa source au même endroit que le FDV2 Fonctionnement (Le FDVA 2 innovant relève du même dispositif que le FDVA 2 fonctionnement)</a:t>
            </a:r>
            <a:endParaRPr b="0" lang="fr-FR" sz="2400" spc="-1" strike="noStrike">
              <a:solidFill>
                <a:srgbClr val="000000"/>
              </a:solidFill>
              <a:latin typeface="Calibri"/>
            </a:endParaRPr>
          </a:p>
          <a:p>
            <a:pPr indent="0" defTabSz="914400">
              <a:lnSpc>
                <a:spcPct val="90000"/>
              </a:lnSpc>
              <a:spcBef>
                <a:spcPts val="1001"/>
              </a:spcBef>
              <a:buNone/>
              <a:tabLst>
                <a:tab algn="l" pos="0"/>
              </a:tabLst>
            </a:pPr>
            <a:endParaRPr b="0" lang="fr-FR" sz="2400" spc="-1" strike="noStrike">
              <a:solidFill>
                <a:srgbClr val="000000"/>
              </a:solidFill>
              <a:latin typeface="Calibri"/>
            </a:endParaRPr>
          </a:p>
          <a:p>
            <a:pPr indent="0" defTabSz="914400">
              <a:lnSpc>
                <a:spcPct val="90000"/>
              </a:lnSpc>
              <a:spcBef>
                <a:spcPts val="1001"/>
              </a:spcBef>
              <a:buNone/>
              <a:tabLst>
                <a:tab algn="l" pos="0"/>
              </a:tabLst>
            </a:pPr>
            <a:r>
              <a:rPr b="0" lang="fr-FR" sz="2400" spc="-1" strike="noStrike">
                <a:solidFill>
                  <a:schemeClr val="dk1"/>
                </a:solidFill>
                <a:latin typeface="Vista Slab OT Book"/>
              </a:rPr>
              <a:t>Toutes les informations se trouvent sur le site de la DRAJES de votre région. De façon plus globale vous pouvez retrouver des informations sur </a:t>
            </a:r>
            <a:r>
              <a:rPr b="0" lang="fr-FR" sz="2400" spc="-1" strike="noStrike" u="sng">
                <a:solidFill>
                  <a:schemeClr val="accent3"/>
                </a:solidFill>
                <a:uFillTx/>
                <a:latin typeface="Vista Slab OT Book"/>
                <a:hlinkClick r:id="rId1"/>
              </a:rPr>
              <a:t>https://www.associations.gouv.fr/le-fdva.html</a:t>
            </a:r>
            <a:endParaRPr b="0" lang="fr-FR" sz="2400" spc="-1" strike="noStrike">
              <a:solidFill>
                <a:srgbClr val="000000"/>
              </a:solidFill>
              <a:latin typeface="Calibri"/>
            </a:endParaRPr>
          </a:p>
          <a:p>
            <a:pPr indent="0" defTabSz="914400">
              <a:lnSpc>
                <a:spcPct val="90000"/>
              </a:lnSpc>
              <a:spcBef>
                <a:spcPts val="1001"/>
              </a:spcBef>
              <a:buNone/>
              <a:tabLst>
                <a:tab algn="l" pos="0"/>
              </a:tabLst>
            </a:pPr>
            <a:endParaRPr b="0" lang="fr-FR" sz="2400" spc="-1" strike="noStrike">
              <a:solidFill>
                <a:srgbClr val="000000"/>
              </a:solidFill>
              <a:latin typeface="Calibri"/>
            </a:endParaRPr>
          </a:p>
          <a:p>
            <a:pPr indent="0" defTabSz="914400">
              <a:lnSpc>
                <a:spcPct val="90000"/>
              </a:lnSpc>
              <a:spcBef>
                <a:spcPts val="1001"/>
              </a:spcBef>
              <a:buNone/>
              <a:tabLst>
                <a:tab algn="l" pos="0"/>
              </a:tabLst>
            </a:pPr>
            <a:r>
              <a:rPr b="0" lang="fr-FR" sz="2400" spc="-1" strike="noStrike">
                <a:solidFill>
                  <a:schemeClr val="dk1"/>
                </a:solidFill>
                <a:latin typeface="Vista Slab OT Book"/>
              </a:rPr>
              <a:t>La campagne nationale démarre en novembre-décembre et se termine au printemps – les dates dépendent de votre territoire. Vous avez, en général, entre 1 mois et 2 mois pour tout déposer. Plus d’infos : </a:t>
            </a:r>
            <a:r>
              <a:rPr b="0" lang="fr-FR" sz="2400" spc="-1" strike="noStrike" u="sng">
                <a:solidFill>
                  <a:schemeClr val="dk1"/>
                </a:solidFill>
                <a:uFillTx/>
                <a:latin typeface="Vista Slab OT Book"/>
                <a:hlinkClick r:id="rId2"/>
              </a:rPr>
              <a:t>https://www.associations.gouv.fr/FDVA.html</a:t>
            </a:r>
            <a:endParaRPr b="0" lang="fr-FR" sz="2400" spc="-1" strike="noStrike">
              <a:solidFill>
                <a:srgbClr val="000000"/>
              </a:solidFill>
              <a:latin typeface="Calibri"/>
            </a:endParaRPr>
          </a:p>
          <a:p>
            <a:pPr indent="0" defTabSz="914400">
              <a:lnSpc>
                <a:spcPct val="90000"/>
              </a:lnSpc>
              <a:spcBef>
                <a:spcPts val="1001"/>
              </a:spcBef>
              <a:buNone/>
              <a:tabLst>
                <a:tab algn="l" pos="0"/>
              </a:tabLst>
            </a:pPr>
            <a:endParaRPr b="0" lang="fr-FR" sz="2400" spc="-1" strike="noStrike">
              <a:solidFill>
                <a:srgbClr val="000000"/>
              </a:solidFill>
              <a:latin typeface="Calibri"/>
            </a:endParaRPr>
          </a:p>
          <a:p>
            <a:pPr indent="0" defTabSz="914400">
              <a:lnSpc>
                <a:spcPct val="90000"/>
              </a:lnSpc>
              <a:spcBef>
                <a:spcPts val="1001"/>
              </a:spcBef>
              <a:buNone/>
              <a:tabLst>
                <a:tab algn="l" pos="0"/>
              </a:tabLst>
            </a:pPr>
            <a:r>
              <a:rPr b="0" lang="fr-FR" sz="2400" spc="-1" strike="noStrike">
                <a:solidFill>
                  <a:schemeClr val="dk1"/>
                </a:solidFill>
                <a:latin typeface="Vista Slab OT Book"/>
              </a:rPr>
              <a:t>Le dépôt de la demande de subvention se fait sur la plateforme LeCompteAsso : </a:t>
            </a:r>
            <a:r>
              <a:rPr b="0" lang="fr-FR" sz="2400" spc="-1" strike="noStrike" u="sng">
                <a:solidFill>
                  <a:schemeClr val="dk1"/>
                </a:solidFill>
                <a:uFillTx/>
                <a:latin typeface="Vista Slab OT Book"/>
                <a:hlinkClick r:id="rId3"/>
              </a:rPr>
              <a:t>https://lecompteasso.associations.gouv.fr/</a:t>
            </a:r>
            <a:endParaRPr b="0" lang="fr-FR" sz="2400" spc="-1" strike="noStrike">
              <a:solidFill>
                <a:srgbClr val="000000"/>
              </a:solidFill>
              <a:latin typeface="Calibri"/>
            </a:endParaRPr>
          </a:p>
          <a:p>
            <a:pPr indent="0" defTabSz="914400">
              <a:lnSpc>
                <a:spcPct val="90000"/>
              </a:lnSpc>
              <a:spcBef>
                <a:spcPts val="1001"/>
              </a:spcBef>
              <a:buNone/>
              <a:tabLst>
                <a:tab algn="l" pos="0"/>
              </a:tabLst>
            </a:pPr>
            <a:endParaRPr b="0" lang="fr-FR" sz="2400" spc="-1" strike="noStrike">
              <a:solidFill>
                <a:srgbClr val="000000"/>
              </a:solidFill>
              <a:latin typeface="Calibri"/>
            </a:endParaRPr>
          </a:p>
        </p:txBody>
      </p:sp>
      <p:pic>
        <p:nvPicPr>
          <p:cNvPr id="101" name="Image 3" descr=""/>
          <p:cNvPicPr/>
          <p:nvPr/>
        </p:nvPicPr>
        <p:blipFill>
          <a:blip r:embed="rId4"/>
          <a:stretch/>
        </p:blipFill>
        <p:spPr>
          <a:xfrm>
            <a:off x="358920" y="2926440"/>
            <a:ext cx="517680" cy="501120"/>
          </a:xfrm>
          <a:prstGeom prst="rect">
            <a:avLst/>
          </a:prstGeom>
          <a:noFill/>
          <a:ln w="0">
            <a:noFill/>
          </a:ln>
        </p:spPr>
      </p:pic>
      <p:pic>
        <p:nvPicPr>
          <p:cNvPr id="102" name="Image 5" descr=""/>
          <p:cNvPicPr/>
          <p:nvPr/>
        </p:nvPicPr>
        <p:blipFill>
          <a:blip r:embed="rId5"/>
          <a:stretch/>
        </p:blipFill>
        <p:spPr>
          <a:xfrm>
            <a:off x="313560" y="5173200"/>
            <a:ext cx="523080" cy="433440"/>
          </a:xfrm>
          <a:prstGeom prst="rect">
            <a:avLst/>
          </a:prstGeom>
          <a:noFill/>
          <a:ln w="0">
            <a:noFill/>
          </a:ln>
        </p:spPr>
      </p:pic>
      <p:pic>
        <p:nvPicPr>
          <p:cNvPr id="103" name="Image 6" descr=""/>
          <p:cNvPicPr/>
          <p:nvPr/>
        </p:nvPicPr>
        <p:blipFill>
          <a:blip r:embed="rId6"/>
          <a:stretch/>
        </p:blipFill>
        <p:spPr>
          <a:xfrm>
            <a:off x="236880" y="3944520"/>
            <a:ext cx="599760" cy="711720"/>
          </a:xfrm>
          <a:prstGeom prst="rect">
            <a:avLst/>
          </a:prstGeom>
          <a:noFill/>
          <a:ln w="0">
            <a:noFill/>
          </a:ln>
        </p:spPr>
      </p:pic>
      <p:pic>
        <p:nvPicPr>
          <p:cNvPr id="104" name="Image 7" descr=""/>
          <p:cNvPicPr/>
          <p:nvPr/>
        </p:nvPicPr>
        <p:blipFill>
          <a:blip r:embed="rId7"/>
          <a:stretch/>
        </p:blipFill>
        <p:spPr>
          <a:xfrm>
            <a:off x="318960" y="1665720"/>
            <a:ext cx="743400" cy="743400"/>
          </a:xfrm>
          <a:prstGeom prst="rect">
            <a:avLst/>
          </a:prstGeom>
          <a:noFill/>
          <a:ln w="0">
            <a:noFill/>
          </a:ln>
        </p:spPr>
      </p:pic>
    </p:spTree>
  </p:cSld>
  <mc:AlternateContent>
    <mc:Choice Requires="p14">
      <p:transition spd="slow" p14:dur="2000"/>
    </mc:Choice>
    <mc:Fallback>
      <p:transition spd="slow"/>
    </mc:Fallback>
  </mc:AlternateContent>
</p:sld>
</file>

<file path=ppt/slides/slide1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5" name="PlaceHolder 1"/>
          <p:cNvSpPr>
            <a:spLocks noGrp="1"/>
          </p:cNvSpPr>
          <p:nvPr>
            <p:ph type="title"/>
          </p:nvPr>
        </p:nvSpPr>
        <p:spPr>
          <a:xfrm>
            <a:off x="838080" y="500040"/>
            <a:ext cx="10514160" cy="1324080"/>
          </a:xfrm>
          <a:prstGeom prst="rect">
            <a:avLst/>
          </a:prstGeom>
          <a:noFill/>
          <a:ln w="0">
            <a:noFill/>
          </a:ln>
        </p:spPr>
        <p:txBody>
          <a:bodyPr lIns="91440" rIns="91440" tIns="45720" bIns="45720" anchor="ctr">
            <a:noAutofit/>
          </a:bodyPr>
          <a:p>
            <a:pPr indent="0" defTabSz="914400">
              <a:lnSpc>
                <a:spcPct val="90000"/>
              </a:lnSpc>
              <a:buNone/>
              <a:tabLst>
                <a:tab algn="l" pos="0"/>
              </a:tabLst>
            </a:pPr>
            <a:r>
              <a:rPr b="0" lang="fr-FR" sz="4400" spc="-1" strike="noStrike">
                <a:solidFill>
                  <a:srgbClr val="97bf0d"/>
                </a:solidFill>
                <a:latin typeface="DK Lemon Yellow Sun"/>
              </a:rPr>
              <a:t>Le financement participatif : crowdfunding </a:t>
            </a:r>
            <a:br>
              <a:rPr sz="4400"/>
            </a:br>
            <a:endParaRPr b="0" lang="fr-FR" sz="4400" spc="-1" strike="noStrike">
              <a:solidFill>
                <a:srgbClr val="000000"/>
              </a:solidFill>
              <a:latin typeface="Calibri"/>
            </a:endParaRPr>
          </a:p>
        </p:txBody>
      </p:sp>
      <p:sp>
        <p:nvSpPr>
          <p:cNvPr id="106" name="PlaceHolder 2"/>
          <p:cNvSpPr>
            <a:spLocks noGrp="1"/>
          </p:cNvSpPr>
          <p:nvPr>
            <p:ph/>
          </p:nvPr>
        </p:nvSpPr>
        <p:spPr>
          <a:xfrm>
            <a:off x="838080" y="1825560"/>
            <a:ext cx="10514160" cy="4349880"/>
          </a:xfrm>
          <a:prstGeom prst="rect">
            <a:avLst/>
          </a:prstGeom>
          <a:noFill/>
          <a:ln w="0">
            <a:noFill/>
          </a:ln>
        </p:spPr>
        <p:txBody>
          <a:bodyPr lIns="91440" rIns="91440" tIns="45720" bIns="45720" anchor="t">
            <a:normAutofit lnSpcReduction="10000"/>
          </a:bodyPr>
          <a:p>
            <a:pPr indent="0" defTabSz="914400">
              <a:lnSpc>
                <a:spcPct val="90000"/>
              </a:lnSpc>
              <a:spcBef>
                <a:spcPts val="1001"/>
              </a:spcBef>
              <a:buNone/>
              <a:tabLst>
                <a:tab algn="l" pos="0"/>
              </a:tabLst>
            </a:pPr>
            <a:r>
              <a:rPr b="0" lang="fr-FR" sz="2800" spc="-1" strike="noStrike">
                <a:solidFill>
                  <a:schemeClr val="dk1"/>
                </a:solidFill>
                <a:latin typeface="Vista Slab OT Book"/>
              </a:rPr>
              <a:t>Il s’agit d’une forme de financement participatif à la réalisation d’un projet de nature assez diverse (culturel, artistique, entrepreneurial, etc.) en échange d’une contrepartie  (une compensation proportionnée en fonction du montant versé). </a:t>
            </a:r>
            <a:endParaRPr b="0" lang="fr-FR" sz="2800" spc="-1" strike="noStrike">
              <a:solidFill>
                <a:srgbClr val="000000"/>
              </a:solidFill>
              <a:latin typeface="Calibri"/>
            </a:endParaRPr>
          </a:p>
          <a:p>
            <a:pPr indent="0" defTabSz="914400">
              <a:lnSpc>
                <a:spcPct val="90000"/>
              </a:lnSpc>
              <a:spcBef>
                <a:spcPts val="1001"/>
              </a:spcBef>
              <a:buNone/>
              <a:tabLst>
                <a:tab algn="l" pos="0"/>
              </a:tabLst>
            </a:pPr>
            <a:r>
              <a:rPr b="0" lang="fr-FR" sz="2800" spc="-1" strike="noStrike">
                <a:solidFill>
                  <a:schemeClr val="dk1"/>
                </a:solidFill>
                <a:latin typeface="Vista Slab OT Book"/>
              </a:rPr>
              <a:t>Concrètement, on fait appel à la communauté locale en partant de ses amis, ses connaissances, et on élargit grâce au bouche-à-oreille et à la communication sur les réseaux sociaux.</a:t>
            </a:r>
            <a:endParaRPr b="0" lang="fr-FR" sz="2800" spc="-1" strike="noStrike">
              <a:solidFill>
                <a:srgbClr val="000000"/>
              </a:solidFill>
              <a:latin typeface="Calibri"/>
            </a:endParaRPr>
          </a:p>
          <a:p>
            <a:pPr indent="0" defTabSz="914400">
              <a:lnSpc>
                <a:spcPct val="90000"/>
              </a:lnSpc>
              <a:spcBef>
                <a:spcPts val="1001"/>
              </a:spcBef>
              <a:buNone/>
              <a:tabLst>
                <a:tab algn="l" pos="0"/>
              </a:tabLst>
            </a:pPr>
            <a:r>
              <a:rPr b="0" lang="fr-FR" sz="2800" spc="-1" strike="noStrike">
                <a:solidFill>
                  <a:schemeClr val="dk1"/>
                </a:solidFill>
                <a:latin typeface="Vista Slab OT Book"/>
              </a:rPr>
              <a:t>On propose de financer un projet ou une activité en contrepartie d’un petit cadeau (ex. un calendrier, une lettre personnalisée, la participation à une journée d’activité, etc.). A vous de décider de cette contrepartie !</a:t>
            </a:r>
            <a:endParaRPr b="0" lang="fr-FR" sz="2800" spc="-1" strike="noStrike">
              <a:solidFill>
                <a:srgbClr val="000000"/>
              </a:solidFill>
              <a:latin typeface="Calibri"/>
            </a:endParaRPr>
          </a:p>
        </p:txBody>
      </p:sp>
    </p:spTree>
  </p:cSld>
  <mc:AlternateContent>
    <mc:Choice Requires="p14">
      <p:transition spd="slow" p14:dur="2000"/>
    </mc:Choice>
    <mc:Fallback>
      <p:transition spd="slow"/>
    </mc:Fallback>
  </mc:AlternateContent>
</p:sld>
</file>

<file path=ppt/slides/slide1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7" name="PlaceHolder 1"/>
          <p:cNvSpPr>
            <a:spLocks noGrp="1"/>
          </p:cNvSpPr>
          <p:nvPr>
            <p:ph type="title"/>
          </p:nvPr>
        </p:nvSpPr>
        <p:spPr>
          <a:xfrm>
            <a:off x="838080" y="365040"/>
            <a:ext cx="10514160" cy="1324080"/>
          </a:xfrm>
          <a:prstGeom prst="rect">
            <a:avLst/>
          </a:prstGeom>
          <a:noFill/>
          <a:ln w="0">
            <a:noFill/>
          </a:ln>
        </p:spPr>
        <p:txBody>
          <a:bodyPr lIns="91440" rIns="91440" tIns="45720" bIns="45720" anchor="ctr">
            <a:noAutofit/>
          </a:bodyPr>
          <a:p>
            <a:pPr indent="0" defTabSz="914400">
              <a:lnSpc>
                <a:spcPct val="90000"/>
              </a:lnSpc>
              <a:buNone/>
              <a:tabLst>
                <a:tab algn="l" pos="0"/>
              </a:tabLst>
            </a:pPr>
            <a:r>
              <a:rPr b="0" lang="fr-FR" sz="4400" spc="-1" strike="noStrike">
                <a:solidFill>
                  <a:srgbClr val="97bf0d"/>
                </a:solidFill>
                <a:latin typeface="DK Lemon Yellow Sun"/>
              </a:rPr>
              <a:t>Nos conseils traduits en étapes : </a:t>
            </a:r>
            <a:br>
              <a:rPr sz="4400"/>
            </a:br>
            <a:endParaRPr b="0" lang="fr-FR" sz="4400" spc="-1" strike="noStrike">
              <a:solidFill>
                <a:srgbClr val="000000"/>
              </a:solidFill>
              <a:latin typeface="Calibri"/>
            </a:endParaRPr>
          </a:p>
        </p:txBody>
      </p:sp>
      <p:sp>
        <p:nvSpPr>
          <p:cNvPr id="108" name="PlaceHolder 2"/>
          <p:cNvSpPr>
            <a:spLocks noGrp="1"/>
          </p:cNvSpPr>
          <p:nvPr>
            <p:ph/>
          </p:nvPr>
        </p:nvSpPr>
        <p:spPr>
          <a:xfrm>
            <a:off x="838080" y="1825560"/>
            <a:ext cx="10514160" cy="4349880"/>
          </a:xfrm>
          <a:prstGeom prst="rect">
            <a:avLst/>
          </a:prstGeom>
          <a:noFill/>
          <a:ln w="0">
            <a:noFill/>
          </a:ln>
        </p:spPr>
        <p:txBody>
          <a:bodyPr lIns="91440" rIns="91440" tIns="45720" bIns="45720" anchor="t">
            <a:normAutofit/>
          </a:bodyPr>
          <a:p>
            <a:pPr marL="514440" indent="-514440" defTabSz="914400">
              <a:lnSpc>
                <a:spcPct val="90000"/>
              </a:lnSpc>
              <a:spcBef>
                <a:spcPts val="1001"/>
              </a:spcBef>
              <a:buClr>
                <a:srgbClr val="14a0c8"/>
              </a:buClr>
              <a:buFont typeface="Calibri Light"/>
              <a:buAutoNum type="arabicPeriod"/>
            </a:pPr>
            <a:r>
              <a:rPr b="0" lang="fr-FR" sz="1800" spc="-1" strike="noStrike">
                <a:solidFill>
                  <a:srgbClr val="14a0c8"/>
                </a:solidFill>
                <a:latin typeface="Vista Slab OT Book"/>
              </a:rPr>
              <a:t>Bien choisir la plateforme (HelloAsso, Kisskissbankbank,…)</a:t>
            </a:r>
            <a:endParaRPr b="0" lang="fr-FR" sz="1800" spc="-1" strike="noStrike">
              <a:solidFill>
                <a:srgbClr val="000000"/>
              </a:solidFill>
              <a:latin typeface="Calibri"/>
            </a:endParaRPr>
          </a:p>
          <a:p>
            <a:pPr marL="514440" indent="-514440" defTabSz="914400">
              <a:lnSpc>
                <a:spcPct val="90000"/>
              </a:lnSpc>
              <a:spcBef>
                <a:spcPts val="1001"/>
              </a:spcBef>
              <a:buClr>
                <a:srgbClr val="14a0c8"/>
              </a:buClr>
              <a:buFont typeface="Calibri Light"/>
              <a:buAutoNum type="arabicPeriod"/>
            </a:pPr>
            <a:r>
              <a:rPr b="0" lang="fr-FR" sz="1800" spc="-1" strike="noStrike">
                <a:solidFill>
                  <a:srgbClr val="14a0c8"/>
                </a:solidFill>
                <a:latin typeface="Vista Slab OT Book"/>
              </a:rPr>
              <a:t>Définir le projet et fixer un objectif réaliste</a:t>
            </a:r>
            <a:endParaRPr b="0" lang="fr-FR" sz="1800" spc="-1" strike="noStrike">
              <a:solidFill>
                <a:srgbClr val="000000"/>
              </a:solidFill>
              <a:latin typeface="Calibri"/>
            </a:endParaRPr>
          </a:p>
          <a:p>
            <a:pPr marL="514440" indent="-514440" defTabSz="914400">
              <a:lnSpc>
                <a:spcPct val="90000"/>
              </a:lnSpc>
              <a:spcBef>
                <a:spcPts val="1001"/>
              </a:spcBef>
              <a:buClr>
                <a:srgbClr val="14a0c8"/>
              </a:buClr>
              <a:buFont typeface="Calibri Light"/>
              <a:buAutoNum type="arabicPeriod"/>
            </a:pPr>
            <a:r>
              <a:rPr b="0" lang="fr-FR" sz="1800" spc="-1" strike="noStrike">
                <a:solidFill>
                  <a:srgbClr val="14a0c8"/>
                </a:solidFill>
                <a:latin typeface="Vista Slab OT Book"/>
              </a:rPr>
              <a:t>S’appliquer sur la présentation</a:t>
            </a:r>
            <a:endParaRPr b="0" lang="fr-FR" sz="1800" spc="-1" strike="noStrike">
              <a:solidFill>
                <a:srgbClr val="000000"/>
              </a:solidFill>
              <a:latin typeface="Calibri"/>
            </a:endParaRPr>
          </a:p>
          <a:p>
            <a:pPr marL="514440" indent="-514440" defTabSz="914400">
              <a:lnSpc>
                <a:spcPct val="90000"/>
              </a:lnSpc>
              <a:spcBef>
                <a:spcPts val="1001"/>
              </a:spcBef>
              <a:buClr>
                <a:srgbClr val="14a0c8"/>
              </a:buClr>
              <a:buFont typeface="Calibri Light"/>
              <a:buAutoNum type="arabicPeriod"/>
            </a:pPr>
            <a:r>
              <a:rPr b="0" lang="fr-FR" sz="1800" spc="-1" strike="noStrike">
                <a:solidFill>
                  <a:srgbClr val="14a0c8"/>
                </a:solidFill>
                <a:latin typeface="Vista Slab OT Book"/>
              </a:rPr>
              <a:t>Démarrer vite et fort</a:t>
            </a:r>
            <a:endParaRPr b="0" lang="fr-FR" sz="1800" spc="-1" strike="noStrike">
              <a:solidFill>
                <a:srgbClr val="000000"/>
              </a:solidFill>
              <a:latin typeface="Calibri"/>
            </a:endParaRPr>
          </a:p>
          <a:p>
            <a:pPr marL="514440" indent="-514440" defTabSz="914400">
              <a:lnSpc>
                <a:spcPct val="90000"/>
              </a:lnSpc>
              <a:spcBef>
                <a:spcPts val="1001"/>
              </a:spcBef>
              <a:buClr>
                <a:srgbClr val="14a0c8"/>
              </a:buClr>
              <a:buFont typeface="Calibri Light"/>
              <a:buAutoNum type="arabicPeriod"/>
            </a:pPr>
            <a:r>
              <a:rPr b="0" lang="fr-FR" sz="1800" spc="-1" strike="noStrike">
                <a:solidFill>
                  <a:srgbClr val="14a0c8"/>
                </a:solidFill>
                <a:latin typeface="Vista Slab OT Book"/>
              </a:rPr>
              <a:t>Remercier et fidéliser</a:t>
            </a:r>
            <a:endParaRPr b="0" lang="fr-FR" sz="1800" spc="-1" strike="noStrike">
              <a:solidFill>
                <a:srgbClr val="000000"/>
              </a:solidFill>
              <a:latin typeface="Calibri"/>
            </a:endParaRPr>
          </a:p>
          <a:p>
            <a:pPr indent="0" defTabSz="914400">
              <a:lnSpc>
                <a:spcPct val="90000"/>
              </a:lnSpc>
              <a:spcBef>
                <a:spcPts val="1001"/>
              </a:spcBef>
              <a:buNone/>
              <a:tabLst>
                <a:tab algn="l" pos="0"/>
              </a:tabLst>
            </a:pPr>
            <a:endParaRPr b="0" lang="fr-FR" sz="2800" spc="-1" strike="noStrike">
              <a:solidFill>
                <a:srgbClr val="000000"/>
              </a:solidFill>
              <a:latin typeface="Calibri"/>
            </a:endParaRPr>
          </a:p>
          <a:p>
            <a:pPr indent="0" defTabSz="914400">
              <a:lnSpc>
                <a:spcPts val="1576"/>
              </a:lnSpc>
              <a:spcBef>
                <a:spcPts val="1001"/>
              </a:spcBef>
              <a:buNone/>
              <a:tabLst>
                <a:tab algn="l" pos="0"/>
              </a:tabLst>
            </a:pPr>
            <a:r>
              <a:rPr b="0" lang="fr-FR" sz="1800" spc="-1" strike="noStrike">
                <a:solidFill>
                  <a:srgbClr val="000000"/>
                </a:solidFill>
                <a:latin typeface="YAFb8wN5PsQ 0"/>
              </a:rPr>
              <a:t>Pour faciliter vos actions de crowdfunding, l’association a créé un partenariat national avec HelloAsso. Le service est gratuit et l’intégralité du don est reversé à l’association. Les donateurs reçoivent immédiatement par mail un bon de défiscalisation. Pour avoir toutes les informations sur la plateforme, ce qu’il est possible d’y faire et comment créer son compte : </a:t>
            </a:r>
            <a:r>
              <a:rPr b="0" lang="fr-FR" sz="1800" spc="-1" strike="noStrike" u="sng">
                <a:solidFill>
                  <a:srgbClr val="97bf0d"/>
                </a:solidFill>
                <a:uFillTx/>
                <a:latin typeface="YAFb8wN5PsQ 0"/>
                <a:hlinkClick r:id="rId1"/>
              </a:rPr>
              <a:t>HelloAsso</a:t>
            </a:r>
            <a:r>
              <a:rPr b="0" lang="fr-FR" sz="1800" spc="-1" strike="noStrike" u="sng">
                <a:solidFill>
                  <a:srgbClr val="97bf0d"/>
                </a:solidFill>
                <a:uFillTx/>
                <a:latin typeface="YAFb8wN5PsQ 0"/>
                <a:hlinkClick r:id="rId2"/>
              </a:rPr>
              <a:t> chez les EEDF</a:t>
            </a:r>
            <a:endParaRPr b="0" lang="fr-FR" sz="1800" spc="-1" strike="noStrike">
              <a:solidFill>
                <a:srgbClr val="000000"/>
              </a:solidFill>
              <a:latin typeface="Calibri"/>
            </a:endParaRPr>
          </a:p>
          <a:p>
            <a:pPr indent="0" defTabSz="914400">
              <a:lnSpc>
                <a:spcPts val="1576"/>
              </a:lnSpc>
              <a:spcBef>
                <a:spcPts val="1001"/>
              </a:spcBef>
              <a:buNone/>
              <a:tabLst>
                <a:tab algn="l" pos="0"/>
              </a:tabLst>
            </a:pPr>
            <a:r>
              <a:rPr b="0" lang="fr-FR" sz="1800" spc="-1" strike="noStrike">
                <a:solidFill>
                  <a:srgbClr val="000000"/>
                </a:solidFill>
                <a:latin typeface="YAFb8wN5PsQ 0"/>
              </a:rPr>
              <a:t>Pour créer ou authentifier un compte, veuillez contacter : </a:t>
            </a:r>
            <a:r>
              <a:rPr b="0" lang="fr-FR" sz="1800" spc="-1" strike="noStrike" u="sng">
                <a:solidFill>
                  <a:srgbClr val="97bf0d"/>
                </a:solidFill>
                <a:uFillTx/>
                <a:latin typeface="YAFb8wN5PsQ 0"/>
              </a:rPr>
              <a:t>celine.thominet@eedf.fr</a:t>
            </a:r>
            <a:endParaRPr b="0" lang="fr-FR" sz="1800" spc="-1" strike="noStrike">
              <a:solidFill>
                <a:srgbClr val="000000"/>
              </a:solidFill>
              <a:latin typeface="Calibri"/>
            </a:endParaRPr>
          </a:p>
          <a:p>
            <a:pPr marL="457200" indent="0" defTabSz="914400">
              <a:lnSpc>
                <a:spcPct val="90000"/>
              </a:lnSpc>
              <a:spcBef>
                <a:spcPts val="499"/>
              </a:spcBef>
              <a:buNone/>
              <a:tabLst>
                <a:tab algn="l" pos="0"/>
              </a:tabLst>
            </a:pPr>
            <a:endParaRPr b="0" lang="fr-FR" sz="2400" spc="-1" strike="noStrike">
              <a:solidFill>
                <a:srgbClr val="000000"/>
              </a:solidFill>
              <a:latin typeface="Calibri"/>
            </a:endParaRPr>
          </a:p>
          <a:p>
            <a:pPr marL="457200" indent="0" defTabSz="914400">
              <a:lnSpc>
                <a:spcPct val="90000"/>
              </a:lnSpc>
              <a:spcBef>
                <a:spcPts val="499"/>
              </a:spcBef>
              <a:buNone/>
              <a:tabLst>
                <a:tab algn="l" pos="0"/>
              </a:tabLst>
            </a:pPr>
            <a:endParaRPr b="0" lang="fr-FR" sz="2400" spc="-1" strike="noStrike">
              <a:solidFill>
                <a:srgbClr val="000000"/>
              </a:solidFill>
              <a:latin typeface="Calibri"/>
            </a:endParaRPr>
          </a:p>
          <a:p>
            <a:pPr marL="457200" indent="0" defTabSz="914400">
              <a:lnSpc>
                <a:spcPct val="90000"/>
              </a:lnSpc>
              <a:spcBef>
                <a:spcPts val="499"/>
              </a:spcBef>
              <a:buNone/>
              <a:tabLst>
                <a:tab algn="l" pos="0"/>
              </a:tabLst>
            </a:pPr>
            <a:endParaRPr b="0" lang="fr-FR" sz="2400" spc="-1" strike="noStrike">
              <a:solidFill>
                <a:srgbClr val="000000"/>
              </a:solidFill>
              <a:latin typeface="Calibri"/>
            </a:endParaRPr>
          </a:p>
          <a:p>
            <a:pPr marL="457200" indent="0" defTabSz="914400">
              <a:lnSpc>
                <a:spcPct val="90000"/>
              </a:lnSpc>
              <a:spcBef>
                <a:spcPts val="499"/>
              </a:spcBef>
              <a:buNone/>
              <a:tabLst>
                <a:tab algn="l" pos="0"/>
              </a:tabLst>
            </a:pPr>
            <a:endParaRPr b="0" lang="fr-FR" sz="2400" spc="-1" strike="noStrike">
              <a:solidFill>
                <a:srgbClr val="000000"/>
              </a:solidFill>
              <a:latin typeface="Calibri"/>
            </a:endParaRPr>
          </a:p>
          <a:p>
            <a:pPr marL="457200" indent="0" defTabSz="914400">
              <a:lnSpc>
                <a:spcPct val="90000"/>
              </a:lnSpc>
              <a:spcBef>
                <a:spcPts val="499"/>
              </a:spcBef>
              <a:buNone/>
              <a:tabLst>
                <a:tab algn="l" pos="0"/>
              </a:tabLst>
            </a:pPr>
            <a:endParaRPr b="0" lang="fr-FR" sz="2400" spc="-1" strike="noStrike">
              <a:solidFill>
                <a:srgbClr val="000000"/>
              </a:solidFill>
              <a:latin typeface="Calibri"/>
            </a:endParaRPr>
          </a:p>
        </p:txBody>
      </p:sp>
    </p:spTree>
  </p:cSld>
  <mc:AlternateContent>
    <mc:Choice Requires="p14">
      <p:transition spd="slow" p14:dur="2000"/>
    </mc:Choice>
    <mc:Fallback>
      <p:transition spd="slow"/>
    </mc:Fallback>
  </mc:AlternateContent>
</p:sld>
</file>

<file path=ppt/slides/slide2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9" name="PlaceHolder 1"/>
          <p:cNvSpPr>
            <a:spLocks noGrp="1"/>
          </p:cNvSpPr>
          <p:nvPr>
            <p:ph type="title"/>
          </p:nvPr>
        </p:nvSpPr>
        <p:spPr>
          <a:xfrm>
            <a:off x="838080" y="365040"/>
            <a:ext cx="10514160" cy="1324080"/>
          </a:xfrm>
          <a:prstGeom prst="rect">
            <a:avLst/>
          </a:prstGeom>
          <a:noFill/>
          <a:ln w="0">
            <a:noFill/>
          </a:ln>
        </p:spPr>
        <p:txBody>
          <a:bodyPr lIns="91440" rIns="91440" tIns="45720" bIns="45720" anchor="ctr">
            <a:noAutofit/>
          </a:bodyPr>
          <a:p>
            <a:pPr indent="0" defTabSz="914400">
              <a:lnSpc>
                <a:spcPct val="90000"/>
              </a:lnSpc>
              <a:buNone/>
              <a:tabLst>
                <a:tab algn="l" pos="0"/>
              </a:tabLst>
            </a:pPr>
            <a:r>
              <a:rPr b="0" lang="fr-FR" sz="4400" spc="-1" strike="noStrike">
                <a:solidFill>
                  <a:srgbClr val="97bf0d"/>
                </a:solidFill>
                <a:latin typeface="DK Lemon Yellow Sun"/>
              </a:rPr>
              <a:t>Actions locales d’autofinancement : enfin un peu de terrain !  </a:t>
            </a:r>
            <a:endParaRPr b="0" lang="fr-FR" sz="4400" spc="-1" strike="noStrike">
              <a:solidFill>
                <a:srgbClr val="000000"/>
              </a:solidFill>
              <a:latin typeface="Calibri"/>
            </a:endParaRPr>
          </a:p>
        </p:txBody>
      </p:sp>
      <p:sp>
        <p:nvSpPr>
          <p:cNvPr id="110" name="PlaceHolder 2"/>
          <p:cNvSpPr>
            <a:spLocks noGrp="1"/>
          </p:cNvSpPr>
          <p:nvPr>
            <p:ph/>
          </p:nvPr>
        </p:nvSpPr>
        <p:spPr>
          <a:xfrm>
            <a:off x="838080" y="1825560"/>
            <a:ext cx="10514160" cy="4349880"/>
          </a:xfrm>
          <a:prstGeom prst="rect">
            <a:avLst/>
          </a:prstGeom>
          <a:noFill/>
          <a:ln w="0">
            <a:noFill/>
          </a:ln>
        </p:spPr>
        <p:txBody>
          <a:bodyPr lIns="91440" rIns="91440" tIns="45720" bIns="45720" anchor="t">
            <a:normAutofit/>
          </a:bodyPr>
          <a:p>
            <a:pPr marL="228600" indent="-228600" defTabSz="914400">
              <a:lnSpc>
                <a:spcPct val="90000"/>
              </a:lnSpc>
              <a:spcBef>
                <a:spcPts val="1001"/>
              </a:spcBef>
              <a:buClr>
                <a:srgbClr val="000000"/>
              </a:buClr>
              <a:buFont typeface="Arial"/>
              <a:buChar char="•"/>
            </a:pPr>
            <a:r>
              <a:rPr b="0" lang="fr-FR" sz="1800" spc="-1" strike="noStrike">
                <a:solidFill>
                  <a:schemeClr val="dk1"/>
                </a:solidFill>
                <a:latin typeface="Vista Slab OT Book"/>
              </a:rPr>
              <a:t>Voilà une autre façon de financer son projet, avec moins de paperasse et plus de terrain : mener des actions d’autofinancement avec les jeunes, les membres de l’équipe de groupe et les parents.  Il y a mille et une actions imaginables : vente de produits faits main (gâteaux, bougies, confitures, objets en bois, cousus ou tricotés …), organisation de festivités, emballage papier cadeaux, vente de muguet…</a:t>
            </a:r>
            <a:endParaRPr b="0" lang="fr-FR" sz="1800" spc="-1" strike="noStrike">
              <a:solidFill>
                <a:srgbClr val="000000"/>
              </a:solidFill>
              <a:latin typeface="Calibri"/>
            </a:endParaRPr>
          </a:p>
          <a:p>
            <a:pPr indent="0" defTabSz="914400">
              <a:lnSpc>
                <a:spcPct val="90000"/>
              </a:lnSpc>
              <a:spcBef>
                <a:spcPts val="1001"/>
              </a:spcBef>
              <a:buNone/>
              <a:tabLst>
                <a:tab algn="l" pos="0"/>
              </a:tabLst>
            </a:pPr>
            <a:endParaRPr b="0" lang="fr-FR" sz="1800" spc="-1" strike="noStrike">
              <a:solidFill>
                <a:srgbClr val="000000"/>
              </a:solidFill>
              <a:latin typeface="Calibri"/>
            </a:endParaRPr>
          </a:p>
          <a:p>
            <a:pPr marL="228600" indent="-228600" defTabSz="914400">
              <a:lnSpc>
                <a:spcPct val="90000"/>
              </a:lnSpc>
              <a:spcBef>
                <a:spcPts val="1001"/>
              </a:spcBef>
              <a:buClr>
                <a:srgbClr val="000000"/>
              </a:buClr>
              <a:buFont typeface="Arial"/>
              <a:buChar char="•"/>
              <a:tabLst>
                <a:tab algn="l" pos="0"/>
              </a:tabLst>
            </a:pPr>
            <a:r>
              <a:rPr b="0" lang="fr-FR" sz="1800" spc="-1" strike="noStrike">
                <a:solidFill>
                  <a:schemeClr val="dk1"/>
                </a:solidFill>
                <a:latin typeface="Vista Slab OT Book"/>
              </a:rPr>
              <a:t>Réaliser une action d’auto financement peut demander plus ou moins de temps de préparation en fonction de l’action choisie mais c’est en général une excellente manière d’impliquer les jeunes dans le financement du projet de groupe, de leur unité, et particulièrement les Ainé·es pour leur projet de clan…</a:t>
            </a:r>
            <a:endParaRPr b="0" lang="fr-FR" sz="1800" spc="-1" strike="noStrike">
              <a:solidFill>
                <a:srgbClr val="000000"/>
              </a:solidFill>
              <a:latin typeface="Calibri"/>
            </a:endParaRPr>
          </a:p>
          <a:p>
            <a:pPr indent="0" defTabSz="914400">
              <a:lnSpc>
                <a:spcPct val="90000"/>
              </a:lnSpc>
              <a:spcBef>
                <a:spcPts val="1001"/>
              </a:spcBef>
              <a:buNone/>
              <a:tabLst>
                <a:tab algn="l" pos="0"/>
              </a:tabLst>
            </a:pPr>
            <a:endParaRPr b="0" lang="fr-FR" sz="1800" spc="-1" strike="noStrike">
              <a:solidFill>
                <a:srgbClr val="000000"/>
              </a:solidFill>
              <a:latin typeface="Calibri"/>
            </a:endParaRPr>
          </a:p>
          <a:p>
            <a:pPr marL="228600" indent="-228600" defTabSz="914400">
              <a:lnSpc>
                <a:spcPct val="90000"/>
              </a:lnSpc>
              <a:spcBef>
                <a:spcPts val="1001"/>
              </a:spcBef>
              <a:buClr>
                <a:srgbClr val="000000"/>
              </a:buClr>
              <a:buFont typeface="Arial"/>
              <a:buChar char="•"/>
              <a:tabLst>
                <a:tab algn="l" pos="0"/>
              </a:tabLst>
            </a:pPr>
            <a:r>
              <a:rPr b="0" lang="fr-FR" sz="1800" spc="-1" strike="noStrike">
                <a:solidFill>
                  <a:schemeClr val="dk1"/>
                </a:solidFill>
                <a:latin typeface="Vista Slab OT Book"/>
              </a:rPr>
              <a:t>Si vous avez besoin d’idées concrètes, venez faire un tour </a:t>
            </a:r>
            <a:r>
              <a:rPr b="0" lang="fr-FR" sz="1800" spc="-1" strike="noStrike" u="sng">
                <a:solidFill>
                  <a:srgbClr val="97bf0d"/>
                </a:solidFill>
                <a:uFillTx/>
                <a:latin typeface="Vista Slab OT Book"/>
                <a:hlinkClick r:id="rId1"/>
              </a:rPr>
              <a:t>ici</a:t>
            </a:r>
            <a:endParaRPr b="0" lang="fr-FR" sz="1800" spc="-1" strike="noStrike">
              <a:solidFill>
                <a:srgbClr val="000000"/>
              </a:solidFill>
              <a:latin typeface="Calibri"/>
            </a:endParaRPr>
          </a:p>
        </p:txBody>
      </p:sp>
      <p:pic>
        <p:nvPicPr>
          <p:cNvPr id="111" name="Image 5" descr=""/>
          <p:cNvPicPr/>
          <p:nvPr/>
        </p:nvPicPr>
        <p:blipFill>
          <a:blip r:embed="rId2"/>
          <a:stretch/>
        </p:blipFill>
        <p:spPr>
          <a:xfrm>
            <a:off x="8110080" y="4406040"/>
            <a:ext cx="1427760" cy="1427760"/>
          </a:xfrm>
          <a:prstGeom prst="rect">
            <a:avLst/>
          </a:prstGeom>
          <a:noFill/>
          <a:ln w="0">
            <a:noFill/>
          </a:ln>
        </p:spPr>
      </p:pic>
    </p:spTree>
  </p:cSld>
  <mc:AlternateContent>
    <mc:Choice Requires="p14">
      <p:transition spd="slow" p14:dur="2000"/>
    </mc:Choice>
    <mc:Fallback>
      <p:transition spd="slow"/>
    </mc:Fallback>
  </mc:AlternateContent>
</p:sld>
</file>

<file path=ppt/slides/slide2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2" name="PlaceHolder 1"/>
          <p:cNvSpPr>
            <a:spLocks noGrp="1"/>
          </p:cNvSpPr>
          <p:nvPr>
            <p:ph type="title"/>
          </p:nvPr>
        </p:nvSpPr>
        <p:spPr>
          <a:xfrm>
            <a:off x="838080" y="365040"/>
            <a:ext cx="10514160" cy="1324080"/>
          </a:xfrm>
          <a:prstGeom prst="rect">
            <a:avLst/>
          </a:prstGeom>
          <a:noFill/>
          <a:ln w="0">
            <a:noFill/>
          </a:ln>
        </p:spPr>
        <p:txBody>
          <a:bodyPr lIns="91440" rIns="91440" tIns="45720" bIns="45720" anchor="ctr">
            <a:noAutofit/>
          </a:bodyPr>
          <a:p>
            <a:pPr indent="0" algn="ctr" defTabSz="914400">
              <a:lnSpc>
                <a:spcPct val="90000"/>
              </a:lnSpc>
              <a:buNone/>
              <a:tabLst>
                <a:tab algn="l" pos="0"/>
              </a:tabLst>
            </a:pPr>
            <a:r>
              <a:rPr b="0" lang="fr-FR" sz="4400" spc="-1" strike="noStrike">
                <a:solidFill>
                  <a:srgbClr val="97bf0d"/>
                </a:solidFill>
                <a:latin typeface="DK Lemon Yellow Sun"/>
              </a:rPr>
              <a:t>La boite à outils  </a:t>
            </a:r>
            <a:endParaRPr b="0" lang="fr-FR" sz="4400" spc="-1" strike="noStrike">
              <a:solidFill>
                <a:srgbClr val="000000"/>
              </a:solidFill>
              <a:latin typeface="Calibri"/>
            </a:endParaRPr>
          </a:p>
        </p:txBody>
      </p:sp>
      <p:sp>
        <p:nvSpPr>
          <p:cNvPr id="113" name="PlaceHolder 2"/>
          <p:cNvSpPr>
            <a:spLocks noGrp="1"/>
          </p:cNvSpPr>
          <p:nvPr>
            <p:ph/>
          </p:nvPr>
        </p:nvSpPr>
        <p:spPr>
          <a:xfrm>
            <a:off x="838080" y="1825560"/>
            <a:ext cx="10514160" cy="4349880"/>
          </a:xfrm>
          <a:prstGeom prst="rect">
            <a:avLst/>
          </a:prstGeom>
          <a:noFill/>
          <a:ln w="0">
            <a:noFill/>
          </a:ln>
        </p:spPr>
        <p:txBody>
          <a:bodyPr lIns="91440" rIns="91440" tIns="45720" bIns="45720" anchor="t">
            <a:noAutofit/>
          </a:bodyPr>
          <a:p>
            <a:pPr marL="228600" indent="-228600" defTabSz="914400">
              <a:lnSpc>
                <a:spcPct val="90000"/>
              </a:lnSpc>
              <a:spcBef>
                <a:spcPts val="1001"/>
              </a:spcBef>
              <a:buClr>
                <a:srgbClr val="000000"/>
              </a:buClr>
              <a:buFont typeface="Arial"/>
              <a:buChar char="•"/>
            </a:pPr>
            <a:r>
              <a:rPr b="0" lang="fr-FR" sz="2800" spc="-1" strike="noStrike">
                <a:solidFill>
                  <a:schemeClr val="dk1"/>
                </a:solidFill>
                <a:latin typeface="Vista Slab OT Book"/>
              </a:rPr>
              <a:t>Dans les slides suivantes vous trouverez : </a:t>
            </a:r>
            <a:endParaRPr b="0" lang="fr-FR" sz="2800" spc="-1" strike="noStrike">
              <a:solidFill>
                <a:srgbClr val="000000"/>
              </a:solidFill>
              <a:latin typeface="Calibri"/>
            </a:endParaRPr>
          </a:p>
          <a:p>
            <a:pPr indent="0" defTabSz="914400">
              <a:lnSpc>
                <a:spcPct val="90000"/>
              </a:lnSpc>
              <a:spcBef>
                <a:spcPts val="1001"/>
              </a:spcBef>
              <a:buNone/>
              <a:tabLst>
                <a:tab algn="l" pos="0"/>
              </a:tabLst>
            </a:pPr>
            <a:endParaRPr b="0" lang="fr-FR" sz="2800" spc="-1" strike="noStrike">
              <a:solidFill>
                <a:srgbClr val="000000"/>
              </a:solidFill>
              <a:latin typeface="Calibri"/>
            </a:endParaRPr>
          </a:p>
          <a:p>
            <a:pPr marL="228600" indent="-228600" defTabSz="914400">
              <a:lnSpc>
                <a:spcPct val="90000"/>
              </a:lnSpc>
              <a:spcBef>
                <a:spcPts val="1001"/>
              </a:spcBef>
              <a:buClr>
                <a:srgbClr val="000000"/>
              </a:buClr>
              <a:buFont typeface="Arial"/>
              <a:buChar char="-"/>
              <a:tabLst>
                <a:tab algn="l" pos="0"/>
              </a:tabLst>
            </a:pPr>
            <a:r>
              <a:rPr b="0" lang="fr-FR" sz="2800" spc="-1" strike="noStrike">
                <a:solidFill>
                  <a:schemeClr val="dk1"/>
                </a:solidFill>
                <a:latin typeface="Vista Slab OT Book"/>
              </a:rPr>
              <a:t>Les informations de base à avoir pour faire une demande de subvention </a:t>
            </a:r>
            <a:endParaRPr b="0" lang="fr-FR" sz="2800" spc="-1" strike="noStrike">
              <a:solidFill>
                <a:srgbClr val="000000"/>
              </a:solidFill>
              <a:latin typeface="Calibri"/>
            </a:endParaRPr>
          </a:p>
          <a:p>
            <a:pPr marL="228600" indent="-228600" defTabSz="914400">
              <a:lnSpc>
                <a:spcPct val="90000"/>
              </a:lnSpc>
              <a:spcBef>
                <a:spcPts val="1001"/>
              </a:spcBef>
              <a:buClr>
                <a:srgbClr val="000000"/>
              </a:buClr>
              <a:buFont typeface="Arial"/>
              <a:buChar char="-"/>
              <a:tabLst>
                <a:tab algn="l" pos="0"/>
              </a:tabLst>
            </a:pPr>
            <a:r>
              <a:rPr b="0" lang="fr-FR" sz="2800" spc="-1" strike="noStrike">
                <a:solidFill>
                  <a:schemeClr val="dk1"/>
                </a:solidFill>
                <a:latin typeface="Vista Slab OT Book"/>
              </a:rPr>
              <a:t>Des liens pour vous guider sur le compte asso (site de dépôt de subvention)</a:t>
            </a:r>
            <a:endParaRPr b="0" lang="fr-FR" sz="2800" spc="-1" strike="noStrike">
              <a:solidFill>
                <a:srgbClr val="000000"/>
              </a:solidFill>
              <a:latin typeface="Calibri"/>
            </a:endParaRPr>
          </a:p>
          <a:p>
            <a:pPr marL="228600" indent="-228600" defTabSz="914400">
              <a:lnSpc>
                <a:spcPct val="90000"/>
              </a:lnSpc>
              <a:spcBef>
                <a:spcPts val="1001"/>
              </a:spcBef>
              <a:buClr>
                <a:srgbClr val="000000"/>
              </a:buClr>
              <a:buFont typeface="Arial"/>
              <a:buChar char="-"/>
              <a:tabLst>
                <a:tab algn="l" pos="0"/>
              </a:tabLst>
            </a:pPr>
            <a:r>
              <a:rPr b="0" lang="fr-FR" sz="2800" spc="-1" strike="noStrike">
                <a:solidFill>
                  <a:schemeClr val="dk1"/>
                </a:solidFill>
                <a:latin typeface="Vista Slab OT Book"/>
              </a:rPr>
              <a:t>Nos contacts </a:t>
            </a:r>
            <a:endParaRPr b="0" lang="fr-FR" sz="2800" spc="-1" strike="noStrike">
              <a:solidFill>
                <a:srgbClr val="000000"/>
              </a:solidFill>
              <a:latin typeface="Calibri"/>
            </a:endParaRPr>
          </a:p>
        </p:txBody>
      </p:sp>
      <p:pic>
        <p:nvPicPr>
          <p:cNvPr id="114" name="Image 3" descr=""/>
          <p:cNvPicPr/>
          <p:nvPr/>
        </p:nvPicPr>
        <p:blipFill>
          <a:blip r:embed="rId1"/>
          <a:stretch/>
        </p:blipFill>
        <p:spPr>
          <a:xfrm>
            <a:off x="3052080" y="574920"/>
            <a:ext cx="904680" cy="904680"/>
          </a:xfrm>
          <a:prstGeom prst="rect">
            <a:avLst/>
          </a:prstGeom>
          <a:noFill/>
          <a:ln w="0">
            <a:noFill/>
          </a:ln>
        </p:spPr>
      </p:pic>
    </p:spTree>
  </p:cSld>
  <mc:AlternateContent>
    <mc:Choice Requires="p14">
      <p:transition spd="slow" p14:dur="2000"/>
    </mc:Choice>
    <mc:Fallback>
      <p:transition spd="slow"/>
    </mc:Fallback>
  </mc:AlternateContent>
</p:sld>
</file>

<file path=ppt/slides/slide2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15" name="Image 3" descr=""/>
          <p:cNvPicPr/>
          <p:nvPr/>
        </p:nvPicPr>
        <p:blipFill>
          <a:blip r:embed="rId1"/>
          <a:stretch/>
        </p:blipFill>
        <p:spPr>
          <a:xfrm rot="15726600">
            <a:off x="9668160" y="420120"/>
            <a:ext cx="1955520" cy="1826280"/>
          </a:xfrm>
          <a:prstGeom prst="rect">
            <a:avLst/>
          </a:prstGeom>
          <a:noFill/>
          <a:ln w="0">
            <a:noFill/>
          </a:ln>
        </p:spPr>
      </p:pic>
      <p:sp>
        <p:nvSpPr>
          <p:cNvPr id="116" name="PlaceHolder 1"/>
          <p:cNvSpPr>
            <a:spLocks noGrp="1"/>
          </p:cNvSpPr>
          <p:nvPr>
            <p:ph/>
          </p:nvPr>
        </p:nvSpPr>
        <p:spPr>
          <a:xfrm>
            <a:off x="838080" y="1822320"/>
            <a:ext cx="10925640" cy="4221360"/>
          </a:xfrm>
          <a:prstGeom prst="rect">
            <a:avLst/>
          </a:prstGeom>
          <a:noFill/>
          <a:ln w="0">
            <a:noFill/>
          </a:ln>
        </p:spPr>
        <p:txBody>
          <a:bodyPr lIns="91440" rIns="91440" tIns="45720" bIns="45720" anchor="t">
            <a:normAutofit fontScale="92500" lnSpcReduction="10000"/>
          </a:bodyPr>
          <a:p>
            <a:pPr marL="343080" indent="-343080" defTabSz="914400">
              <a:lnSpc>
                <a:spcPct val="90000"/>
              </a:lnSpc>
              <a:spcBef>
                <a:spcPts val="1001"/>
              </a:spcBef>
              <a:buClr>
                <a:srgbClr val="000000"/>
              </a:buClr>
              <a:buFont typeface="Arial"/>
              <a:buChar char="•"/>
            </a:pPr>
            <a:r>
              <a:rPr b="1" lang="fr-FR" sz="2400" spc="-1" strike="noStrike">
                <a:solidFill>
                  <a:schemeClr val="dk1"/>
                </a:solidFill>
                <a:latin typeface="Vista Slab OT Book"/>
              </a:rPr>
              <a:t>SIREN EEDF : </a:t>
            </a:r>
            <a:r>
              <a:rPr b="0" lang="fr-FR" sz="2400" spc="-1" strike="noStrike">
                <a:solidFill>
                  <a:schemeClr val="dk1"/>
                </a:solidFill>
                <a:latin typeface="Vista Slab OT Book"/>
              </a:rPr>
              <a:t>775 675 598 </a:t>
            </a:r>
            <a:endParaRPr b="0" lang="fr-FR" sz="2400" spc="-1" strike="noStrike">
              <a:solidFill>
                <a:srgbClr val="000000"/>
              </a:solidFill>
              <a:latin typeface="Calibri"/>
            </a:endParaRPr>
          </a:p>
          <a:p>
            <a:pPr marL="343080" indent="-343080" defTabSz="914400">
              <a:lnSpc>
                <a:spcPct val="90000"/>
              </a:lnSpc>
              <a:spcBef>
                <a:spcPts val="1001"/>
              </a:spcBef>
              <a:buClr>
                <a:srgbClr val="000000"/>
              </a:buClr>
              <a:buFont typeface="Arial"/>
              <a:buChar char="•"/>
            </a:pPr>
            <a:r>
              <a:rPr b="1" lang="fr-FR" sz="2400" spc="-1" strike="noStrike">
                <a:solidFill>
                  <a:schemeClr val="dk1"/>
                </a:solidFill>
                <a:latin typeface="Vista Slab OT Book"/>
              </a:rPr>
              <a:t>SIRET EEDF : </a:t>
            </a:r>
            <a:r>
              <a:rPr b="0" lang="fr-FR" sz="2400" spc="-1" strike="noStrike">
                <a:solidFill>
                  <a:schemeClr val="dk1"/>
                </a:solidFill>
                <a:latin typeface="Vista Slab OT Book"/>
              </a:rPr>
              <a:t>775 675 598 00 665 </a:t>
            </a:r>
            <a:r>
              <a:rPr b="0" lang="fr-FR" sz="1400" spc="-1" strike="noStrike">
                <a:solidFill>
                  <a:schemeClr val="dk1"/>
                </a:solidFill>
                <a:latin typeface="Vista Slab OT Book"/>
              </a:rPr>
              <a:t>(</a:t>
            </a:r>
            <a:r>
              <a:rPr b="0" lang="fr-FR" sz="1400" spc="-1" strike="noStrike">
                <a:solidFill>
                  <a:srgbClr val="f05a24"/>
                </a:solidFill>
                <a:latin typeface="Vista Slab OT Book"/>
              </a:rPr>
              <a:t>exemple</a:t>
            </a:r>
            <a:r>
              <a:rPr b="0" lang="fr-FR" sz="1400" spc="-1" strike="noStrike">
                <a:solidFill>
                  <a:schemeClr val="dk1"/>
                </a:solidFill>
                <a:latin typeface="Vista Slab OT Book"/>
              </a:rPr>
              <a:t>, vous devez avoir celui qui correspond à votre établissement secondaire)</a:t>
            </a:r>
            <a:endParaRPr b="0" lang="fr-FR" sz="1400" spc="-1" strike="noStrike">
              <a:solidFill>
                <a:srgbClr val="000000"/>
              </a:solidFill>
              <a:latin typeface="Calibri"/>
            </a:endParaRPr>
          </a:p>
          <a:p>
            <a:pPr marL="343080" indent="-343080" defTabSz="914400">
              <a:lnSpc>
                <a:spcPct val="90000"/>
              </a:lnSpc>
              <a:spcBef>
                <a:spcPts val="1001"/>
              </a:spcBef>
              <a:buClr>
                <a:srgbClr val="000000"/>
              </a:buClr>
              <a:buFont typeface="Arial"/>
              <a:buChar char="•"/>
            </a:pPr>
            <a:r>
              <a:rPr b="1" lang="fr-FR" sz="2400" spc="-1" strike="noStrike">
                <a:solidFill>
                  <a:schemeClr val="dk1"/>
                </a:solidFill>
                <a:latin typeface="Vista Slab OT Book"/>
              </a:rPr>
              <a:t>N° RNA : </a:t>
            </a:r>
            <a:r>
              <a:rPr b="0" lang="fr-FR" sz="2400" spc="-1" strike="noStrike">
                <a:solidFill>
                  <a:schemeClr val="dk1"/>
                </a:solidFill>
                <a:latin typeface="Vista Slab OT Book"/>
              </a:rPr>
              <a:t>W93200222</a:t>
            </a:r>
            <a:endParaRPr b="0" lang="fr-FR" sz="2400" spc="-1" strike="noStrike">
              <a:solidFill>
                <a:srgbClr val="000000"/>
              </a:solidFill>
              <a:latin typeface="Calibri"/>
            </a:endParaRPr>
          </a:p>
          <a:p>
            <a:pPr marL="343080" indent="-343080" defTabSz="914400">
              <a:lnSpc>
                <a:spcPct val="90000"/>
              </a:lnSpc>
              <a:spcBef>
                <a:spcPts val="1001"/>
              </a:spcBef>
              <a:buClr>
                <a:srgbClr val="000000"/>
              </a:buClr>
              <a:buFont typeface="Arial"/>
              <a:buChar char="•"/>
            </a:pPr>
            <a:r>
              <a:rPr b="1" lang="fr-FR" sz="2400" spc="-1" strike="noStrike">
                <a:solidFill>
                  <a:schemeClr val="dk1"/>
                </a:solidFill>
                <a:latin typeface="Vista Slab OT Book"/>
              </a:rPr>
              <a:t>Votre RIB : </a:t>
            </a:r>
            <a:r>
              <a:rPr b="0" lang="fr-FR" sz="2000" spc="-1" strike="noStrike">
                <a:solidFill>
                  <a:srgbClr val="f05a24"/>
                </a:solidFill>
                <a:latin typeface="Vista Slab OT Book"/>
              </a:rPr>
              <a:t>le compte bancaire associée à la demande devra être en cohérence avec le Siret utilisé </a:t>
            </a:r>
            <a:r>
              <a:rPr b="0" i="1" lang="fr-FR" sz="2000" spc="-1" strike="noStrike">
                <a:solidFill>
                  <a:srgbClr val="f05a24"/>
                </a:solidFill>
                <a:latin typeface="Vista Slab OT Book"/>
              </a:rPr>
              <a:t>(même nom qui s’affiche pour l’établissement secondaire EEDF et même adresse postale).</a:t>
            </a:r>
            <a:endParaRPr b="0" lang="fr-FR" sz="2000" spc="-1" strike="noStrike">
              <a:solidFill>
                <a:srgbClr val="000000"/>
              </a:solidFill>
              <a:latin typeface="Calibri"/>
            </a:endParaRPr>
          </a:p>
          <a:p>
            <a:pPr marL="343080" indent="-343080" defTabSz="914400">
              <a:lnSpc>
                <a:spcPct val="90000"/>
              </a:lnSpc>
              <a:spcBef>
                <a:spcPts val="1001"/>
              </a:spcBef>
              <a:buClr>
                <a:srgbClr val="000000"/>
              </a:buClr>
              <a:buFont typeface="Arial"/>
              <a:buChar char="•"/>
            </a:pPr>
            <a:r>
              <a:rPr b="1" lang="fr-FR" sz="2400" spc="-1" strike="noStrike">
                <a:solidFill>
                  <a:schemeClr val="dk1"/>
                </a:solidFill>
                <a:latin typeface="Vista Slab OT Book"/>
              </a:rPr>
              <a:t>Une personne à identifier comme Responsable du dossier </a:t>
            </a:r>
            <a:r>
              <a:rPr b="0" lang="fr-FR" sz="2400" spc="-1" strike="noStrike">
                <a:solidFill>
                  <a:schemeClr val="dk1"/>
                </a:solidFill>
                <a:latin typeface="Vista Slab OT Book"/>
              </a:rPr>
              <a:t>(le/la responsable du groupe ou le/la trésorier.ère)</a:t>
            </a:r>
            <a:endParaRPr b="0" lang="fr-FR" sz="2400" spc="-1" strike="noStrike">
              <a:solidFill>
                <a:srgbClr val="000000"/>
              </a:solidFill>
              <a:latin typeface="Calibri"/>
            </a:endParaRPr>
          </a:p>
          <a:p>
            <a:pPr marL="343080" indent="-343080" defTabSz="914400">
              <a:lnSpc>
                <a:spcPct val="90000"/>
              </a:lnSpc>
              <a:spcBef>
                <a:spcPts val="1001"/>
              </a:spcBef>
              <a:buClr>
                <a:srgbClr val="000000"/>
              </a:buClr>
              <a:buFont typeface="Arial"/>
              <a:buChar char="•"/>
            </a:pPr>
            <a:r>
              <a:rPr b="1" lang="fr-FR" sz="2400" spc="-1" strike="noStrike">
                <a:solidFill>
                  <a:schemeClr val="dk1"/>
                </a:solidFill>
                <a:latin typeface="Vista Slab OT Book"/>
              </a:rPr>
              <a:t>Une personne à identifier comme Représentant légal dans la demande </a:t>
            </a:r>
            <a:r>
              <a:rPr b="0" lang="fr-FR" sz="2400" spc="-1" strike="noStrike">
                <a:solidFill>
                  <a:schemeClr val="dk1"/>
                </a:solidFill>
                <a:latin typeface="Vista Slab OT Book"/>
              </a:rPr>
              <a:t>(M. Damien POLLET, Délégué Général EEDF / </a:t>
            </a:r>
            <a:r>
              <a:rPr b="0" lang="fr-FR" sz="2400" spc="-1" strike="noStrike" u="sng">
                <a:solidFill>
                  <a:schemeClr val="dk1"/>
                </a:solidFill>
                <a:uFillTx/>
                <a:latin typeface="Vista Slab OT Book"/>
                <a:hlinkClick r:id="rId2"/>
              </a:rPr>
              <a:t>mobilisation@eedf.fr</a:t>
            </a:r>
            <a:r>
              <a:rPr b="0" lang="fr-FR" sz="2400" spc="-1" strike="noStrike">
                <a:solidFill>
                  <a:schemeClr val="dk1"/>
                </a:solidFill>
                <a:latin typeface="Vista Slab OT Book"/>
              </a:rPr>
              <a:t> / 01 48 15 17 66)</a:t>
            </a:r>
            <a:endParaRPr b="0" lang="fr-FR" sz="2400" spc="-1" strike="noStrike">
              <a:solidFill>
                <a:srgbClr val="000000"/>
              </a:solidFill>
              <a:latin typeface="Calibri"/>
            </a:endParaRPr>
          </a:p>
          <a:p>
            <a:pPr marL="343080" indent="-343080" defTabSz="914400">
              <a:lnSpc>
                <a:spcPct val="90000"/>
              </a:lnSpc>
              <a:spcBef>
                <a:spcPts val="1001"/>
              </a:spcBef>
              <a:buClr>
                <a:srgbClr val="000000"/>
              </a:buClr>
              <a:buFont typeface="Arial"/>
              <a:buChar char="•"/>
            </a:pPr>
            <a:r>
              <a:rPr b="0" lang="fr-FR" sz="2400" spc="-1" strike="noStrike">
                <a:solidFill>
                  <a:schemeClr val="dk1"/>
                </a:solidFill>
                <a:latin typeface="Vista Slab OT Book"/>
              </a:rPr>
              <a:t>Tous les documents qui peuvent être demandés pour un dossier de subvention : </a:t>
            </a:r>
            <a:r>
              <a:rPr b="0" lang="fr-FR" sz="2400" spc="-1" strike="noStrike" u="sng">
                <a:solidFill>
                  <a:schemeClr val="dk1"/>
                </a:solidFill>
                <a:uFillTx/>
                <a:latin typeface="Vista Slab OT Book"/>
                <a:hlinkClick r:id="rId3"/>
              </a:rPr>
              <a:t>ici</a:t>
            </a:r>
            <a:endParaRPr b="0" lang="fr-FR" sz="2400" spc="-1" strike="noStrike">
              <a:solidFill>
                <a:srgbClr val="000000"/>
              </a:solidFill>
              <a:latin typeface="Calibri"/>
            </a:endParaRPr>
          </a:p>
          <a:p>
            <a:pPr indent="0" defTabSz="914400">
              <a:lnSpc>
                <a:spcPct val="90000"/>
              </a:lnSpc>
              <a:spcBef>
                <a:spcPts val="1001"/>
              </a:spcBef>
              <a:buNone/>
              <a:tabLst>
                <a:tab algn="l" pos="0"/>
              </a:tabLst>
            </a:pPr>
            <a:endParaRPr b="0" lang="fr-FR" sz="2400" spc="-1" strike="noStrike">
              <a:solidFill>
                <a:srgbClr val="000000"/>
              </a:solidFill>
              <a:latin typeface="Calibri"/>
            </a:endParaRPr>
          </a:p>
        </p:txBody>
      </p:sp>
      <p:sp>
        <p:nvSpPr>
          <p:cNvPr id="117" name="Titre 1"/>
          <p:cNvSpPr/>
          <p:nvPr/>
        </p:nvSpPr>
        <p:spPr>
          <a:xfrm>
            <a:off x="838080" y="670680"/>
            <a:ext cx="10262520" cy="1324080"/>
          </a:xfrm>
          <a:prstGeom prst="rect">
            <a:avLst/>
          </a:prstGeom>
          <a:noFill/>
          <a:ln w="0">
            <a:noFill/>
          </a:ln>
        </p:spPr>
        <p:style>
          <a:lnRef idx="0"/>
          <a:fillRef idx="0"/>
          <a:effectRef idx="0"/>
          <a:fontRef idx="minor"/>
        </p:style>
        <p:txBody>
          <a:bodyPr lIns="90000" rIns="90000" tIns="45000" bIns="45000" anchor="t">
            <a:noAutofit/>
          </a:bodyPr>
          <a:p>
            <a:pPr defTabSz="914400">
              <a:lnSpc>
                <a:spcPct val="90000"/>
              </a:lnSpc>
            </a:pPr>
            <a:r>
              <a:rPr b="0" lang="fr-FR" sz="4400" spc="-1" strike="noStrike">
                <a:solidFill>
                  <a:srgbClr val="97bf0d"/>
                </a:solidFill>
                <a:latin typeface="DK Lemon Yellow Sun"/>
              </a:rPr>
              <a:t>Récap : Les infos dont vous avez vous besoin</a:t>
            </a:r>
            <a:r>
              <a:rPr b="0" lang="fr-FR" sz="4400" spc="-1" strike="noStrike">
                <a:solidFill>
                  <a:schemeClr val="dk1"/>
                </a:solidFill>
                <a:latin typeface="DK Lemon Yellow Sun"/>
              </a:rPr>
              <a:t> </a:t>
            </a:r>
            <a:endParaRPr b="0" lang="fr-FR" sz="4400" spc="-1" strike="noStrike">
              <a:solidFill>
                <a:srgbClr val="000000"/>
              </a:solidFill>
              <a:latin typeface="Calibri"/>
            </a:endParaRPr>
          </a:p>
        </p:txBody>
      </p:sp>
    </p:spTree>
  </p:cSld>
  <mc:AlternateContent>
    <mc:Choice Requires="p14">
      <p:transition spd="slow" p14:dur="2000"/>
    </mc:Choice>
    <mc:Fallback>
      <p:transition spd="slow"/>
    </mc:Fallback>
  </mc:AlternateContent>
</p:sld>
</file>

<file path=ppt/slides/slide2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8" name="PlaceHolder 1"/>
          <p:cNvSpPr>
            <a:spLocks noGrp="1"/>
          </p:cNvSpPr>
          <p:nvPr>
            <p:ph type="title"/>
          </p:nvPr>
        </p:nvSpPr>
        <p:spPr>
          <a:xfrm>
            <a:off x="784440" y="573840"/>
            <a:ext cx="4690800" cy="1324080"/>
          </a:xfrm>
          <a:prstGeom prst="rect">
            <a:avLst/>
          </a:prstGeom>
          <a:noFill/>
          <a:ln w="0">
            <a:noFill/>
          </a:ln>
        </p:spPr>
        <p:txBody>
          <a:bodyPr lIns="91440" rIns="91440" tIns="45720" bIns="45720" anchor="ctr">
            <a:noAutofit/>
          </a:bodyPr>
          <a:p>
            <a:pPr indent="0" algn="ctr" defTabSz="914400">
              <a:lnSpc>
                <a:spcPct val="90000"/>
              </a:lnSpc>
              <a:buNone/>
              <a:tabLst>
                <a:tab algn="l" pos="0"/>
              </a:tabLst>
            </a:pPr>
            <a:r>
              <a:rPr b="0" lang="fr-FR" sz="4400" spc="-1" strike="noStrike">
                <a:solidFill>
                  <a:srgbClr val="f6a800"/>
                </a:solidFill>
                <a:latin typeface="DK Lemon Yellow Sun"/>
              </a:rPr>
              <a:t>Pour vous aider </a:t>
            </a:r>
            <a:endParaRPr b="0" lang="fr-FR" sz="4400" spc="-1" strike="noStrike">
              <a:solidFill>
                <a:srgbClr val="000000"/>
              </a:solidFill>
              <a:latin typeface="Calibri"/>
            </a:endParaRPr>
          </a:p>
        </p:txBody>
      </p:sp>
      <p:sp>
        <p:nvSpPr>
          <p:cNvPr id="119" name="PlaceHolder 2"/>
          <p:cNvSpPr>
            <a:spLocks noGrp="1"/>
          </p:cNvSpPr>
          <p:nvPr>
            <p:ph/>
          </p:nvPr>
        </p:nvSpPr>
        <p:spPr>
          <a:xfrm>
            <a:off x="784440" y="1780560"/>
            <a:ext cx="4690800" cy="3396240"/>
          </a:xfrm>
          <a:prstGeom prst="rect">
            <a:avLst/>
          </a:prstGeom>
          <a:noFill/>
          <a:ln w="0">
            <a:noFill/>
          </a:ln>
        </p:spPr>
        <p:txBody>
          <a:bodyPr lIns="91440" rIns="91440" tIns="45720" bIns="45720" anchor="t">
            <a:noAutofit/>
          </a:bodyPr>
          <a:p>
            <a:pPr marL="228600" indent="-228600" defTabSz="914400">
              <a:lnSpc>
                <a:spcPct val="90000"/>
              </a:lnSpc>
              <a:spcBef>
                <a:spcPts val="1001"/>
              </a:spcBef>
              <a:buClr>
                <a:srgbClr val="000000"/>
              </a:buClr>
              <a:buFont typeface="Arial"/>
              <a:buChar char="•"/>
            </a:pPr>
            <a:r>
              <a:rPr b="0" lang="fr-FR" sz="2000" spc="-1" strike="noStrike">
                <a:solidFill>
                  <a:schemeClr val="dk1"/>
                </a:solidFill>
                <a:latin typeface="Vista Slab OT Book"/>
              </a:rPr>
              <a:t>Tutoriel pour la création d’un compte sur </a:t>
            </a:r>
            <a:r>
              <a:rPr b="0" lang="fr-FR" sz="2000" spc="-1" strike="noStrike" u="sng">
                <a:solidFill>
                  <a:srgbClr val="97bf0d"/>
                </a:solidFill>
                <a:uFillTx/>
                <a:latin typeface="Vista Slab OT Book"/>
                <a:hlinkClick r:id="rId1"/>
              </a:rPr>
              <a:t>LeCompteAsso</a:t>
            </a:r>
            <a:r>
              <a:rPr b="0" lang="fr-FR" sz="2000" spc="-1" strike="noStrike">
                <a:solidFill>
                  <a:schemeClr val="dk1"/>
                </a:solidFill>
                <a:latin typeface="Vista Slab OT Book"/>
              </a:rPr>
              <a:t> :</a:t>
            </a:r>
            <a:endParaRPr b="0" lang="fr-FR" sz="2000" spc="-1" strike="noStrike">
              <a:solidFill>
                <a:srgbClr val="000000"/>
              </a:solidFill>
              <a:latin typeface="Calibri"/>
            </a:endParaRPr>
          </a:p>
          <a:p>
            <a:pPr indent="0" defTabSz="914400">
              <a:lnSpc>
                <a:spcPct val="90000"/>
              </a:lnSpc>
              <a:spcBef>
                <a:spcPts val="1001"/>
              </a:spcBef>
              <a:buNone/>
              <a:tabLst>
                <a:tab algn="l" pos="0"/>
              </a:tabLst>
            </a:pPr>
            <a:r>
              <a:rPr b="0" lang="fr-FR" sz="2000" spc="-1" strike="noStrike" u="sng">
                <a:solidFill>
                  <a:schemeClr val="accent3"/>
                </a:solidFill>
                <a:uFillTx/>
                <a:latin typeface="Vista Slab OT Book"/>
                <a:hlinkClick r:id="rId2"/>
              </a:rPr>
              <a:t>https://www.youtube.com/watch?v=E1g99-IOe3w</a:t>
            </a:r>
            <a:r>
              <a:rPr b="0" lang="fr-FR" sz="2000" spc="-1" strike="noStrike">
                <a:solidFill>
                  <a:schemeClr val="accent3"/>
                </a:solidFill>
                <a:latin typeface="Vista Slab OT Book"/>
              </a:rPr>
              <a:t> </a:t>
            </a:r>
            <a:endParaRPr b="0" lang="fr-FR" sz="2000" spc="-1" strike="noStrike">
              <a:solidFill>
                <a:srgbClr val="000000"/>
              </a:solidFill>
              <a:latin typeface="Calibri"/>
            </a:endParaRPr>
          </a:p>
          <a:p>
            <a:pPr marL="228600" indent="-228600" defTabSz="914400">
              <a:lnSpc>
                <a:spcPct val="90000"/>
              </a:lnSpc>
              <a:spcBef>
                <a:spcPts val="1001"/>
              </a:spcBef>
              <a:buClr>
                <a:srgbClr val="000000"/>
              </a:buClr>
              <a:buFont typeface="Arial"/>
              <a:buChar char="•"/>
              <a:tabLst>
                <a:tab algn="l" pos="0"/>
              </a:tabLst>
            </a:pPr>
            <a:r>
              <a:rPr b="0" lang="fr-FR" sz="2000" spc="-1" strike="noStrike">
                <a:solidFill>
                  <a:schemeClr val="dk1"/>
                </a:solidFill>
                <a:latin typeface="Vista Slab OT Book"/>
              </a:rPr>
              <a:t>Tutoriel pour effectuer une demande de subvention : </a:t>
            </a:r>
            <a:endParaRPr b="0" lang="fr-FR" sz="2000" spc="-1" strike="noStrike">
              <a:solidFill>
                <a:srgbClr val="000000"/>
              </a:solidFill>
              <a:latin typeface="Calibri"/>
            </a:endParaRPr>
          </a:p>
          <a:p>
            <a:pPr indent="0" defTabSz="914400">
              <a:lnSpc>
                <a:spcPct val="90000"/>
              </a:lnSpc>
              <a:spcBef>
                <a:spcPts val="1001"/>
              </a:spcBef>
              <a:buNone/>
              <a:tabLst>
                <a:tab algn="l" pos="0"/>
              </a:tabLst>
            </a:pPr>
            <a:r>
              <a:rPr b="0" lang="fr-FR" sz="2000" spc="-1" strike="noStrike" u="sng">
                <a:solidFill>
                  <a:schemeClr val="dk1"/>
                </a:solidFill>
                <a:uFillTx/>
                <a:latin typeface="Vista Slab OT Book"/>
                <a:hlinkClick r:id="rId3"/>
              </a:rPr>
              <a:t>https://www.youtube.com/watch?v=oCxi_FIbXFg</a:t>
            </a:r>
            <a:r>
              <a:rPr b="0" lang="fr-FR" sz="2000" spc="-1" strike="noStrike">
                <a:solidFill>
                  <a:schemeClr val="dk1"/>
                </a:solidFill>
                <a:latin typeface="Vista Slab OT Book"/>
              </a:rPr>
              <a:t> </a:t>
            </a:r>
            <a:endParaRPr b="0" lang="fr-FR" sz="2000" spc="-1" strike="noStrike">
              <a:solidFill>
                <a:srgbClr val="000000"/>
              </a:solidFill>
              <a:latin typeface="Calibri"/>
            </a:endParaRPr>
          </a:p>
          <a:p>
            <a:pPr marL="228600" indent="-228600" defTabSz="914400">
              <a:lnSpc>
                <a:spcPct val="90000"/>
              </a:lnSpc>
              <a:spcBef>
                <a:spcPts val="1001"/>
              </a:spcBef>
              <a:buClr>
                <a:srgbClr val="000000"/>
              </a:buClr>
              <a:buFont typeface="Arial"/>
              <a:buChar char="•"/>
              <a:tabLst>
                <a:tab algn="l" pos="0"/>
              </a:tabLst>
            </a:pPr>
            <a:r>
              <a:rPr b="0" lang="fr-FR" sz="2000" spc="-1" strike="noStrike">
                <a:solidFill>
                  <a:schemeClr val="dk1"/>
                </a:solidFill>
                <a:latin typeface="Vista Slab OT Book"/>
              </a:rPr>
              <a:t>Un guide pas à pas d'un dépôt de demande de subvention :</a:t>
            </a:r>
            <a:endParaRPr b="0" lang="fr-FR" sz="2000" spc="-1" strike="noStrike">
              <a:solidFill>
                <a:srgbClr val="000000"/>
              </a:solidFill>
              <a:latin typeface="Calibri"/>
            </a:endParaRPr>
          </a:p>
          <a:p>
            <a:pPr indent="0" defTabSz="914400">
              <a:lnSpc>
                <a:spcPct val="90000"/>
              </a:lnSpc>
              <a:spcBef>
                <a:spcPts val="1001"/>
              </a:spcBef>
              <a:buNone/>
              <a:tabLst>
                <a:tab algn="l" pos="0"/>
              </a:tabLst>
            </a:pPr>
            <a:r>
              <a:rPr b="0" lang="fr-FR" sz="2000" spc="-1" strike="noStrike" u="sng">
                <a:solidFill>
                  <a:schemeClr val="dk1"/>
                </a:solidFill>
                <a:uFillTx/>
                <a:latin typeface="Vista Slab OT Book"/>
                <a:hlinkClick r:id="rId4"/>
              </a:rPr>
              <a:t>https://www.ac-aix-marseille.fr/media/23588/download</a:t>
            </a:r>
            <a:r>
              <a:rPr b="0" lang="fr-FR" sz="2000" spc="-1" strike="noStrike">
                <a:solidFill>
                  <a:schemeClr val="dk1"/>
                </a:solidFill>
                <a:latin typeface="Vista Slab OT Book"/>
              </a:rPr>
              <a:t> </a:t>
            </a:r>
            <a:endParaRPr b="0" lang="fr-FR" sz="2000" spc="-1" strike="noStrike">
              <a:solidFill>
                <a:srgbClr val="000000"/>
              </a:solidFill>
              <a:latin typeface="Calibri"/>
            </a:endParaRPr>
          </a:p>
          <a:p>
            <a:pPr indent="0" defTabSz="914400">
              <a:lnSpc>
                <a:spcPct val="90000"/>
              </a:lnSpc>
              <a:spcBef>
                <a:spcPts val="1001"/>
              </a:spcBef>
              <a:buNone/>
              <a:tabLst>
                <a:tab algn="l" pos="0"/>
              </a:tabLst>
            </a:pPr>
            <a:endParaRPr b="0" lang="fr-FR" sz="2000" spc="-1" strike="noStrike">
              <a:solidFill>
                <a:srgbClr val="000000"/>
              </a:solidFill>
              <a:latin typeface="Calibri"/>
            </a:endParaRPr>
          </a:p>
        </p:txBody>
      </p:sp>
      <p:sp>
        <p:nvSpPr>
          <p:cNvPr id="120" name="ZoneTexte 6"/>
          <p:cNvSpPr/>
          <p:nvPr/>
        </p:nvSpPr>
        <p:spPr>
          <a:xfrm>
            <a:off x="6454440" y="519480"/>
            <a:ext cx="4658040" cy="2167200"/>
          </a:xfrm>
          <a:prstGeom prst="rect">
            <a:avLst/>
          </a:prstGeom>
          <a:solidFill>
            <a:schemeClr val="bg1"/>
          </a:solidFill>
          <a:ln w="0">
            <a:noFill/>
          </a:ln>
        </p:spPr>
        <p:style>
          <a:lnRef idx="0"/>
          <a:fillRef idx="0"/>
          <a:effectRef idx="0"/>
          <a:fontRef idx="minor"/>
        </p:style>
        <p:txBody>
          <a:bodyPr lIns="90000" rIns="90000" tIns="45000" bIns="45000" anchor="t">
            <a:spAutoFit/>
          </a:bodyPr>
          <a:p>
            <a:pPr defTabSz="914400">
              <a:lnSpc>
                <a:spcPct val="100000"/>
              </a:lnSpc>
            </a:pPr>
            <a:endParaRPr b="0" lang="fr-FR" sz="1800" spc="-1" strike="noStrike">
              <a:solidFill>
                <a:schemeClr val="dk1"/>
              </a:solidFill>
              <a:latin typeface="Calibri"/>
            </a:endParaRPr>
          </a:p>
        </p:txBody>
      </p:sp>
      <p:sp>
        <p:nvSpPr>
          <p:cNvPr id="121" name="Titre 1"/>
          <p:cNvSpPr/>
          <p:nvPr/>
        </p:nvSpPr>
        <p:spPr>
          <a:xfrm>
            <a:off x="6454440" y="1603800"/>
            <a:ext cx="4690800" cy="1324080"/>
          </a:xfrm>
          <a:prstGeom prst="rect">
            <a:avLst/>
          </a:prstGeom>
          <a:noFill/>
          <a:ln w="0">
            <a:noFill/>
          </a:ln>
        </p:spPr>
        <p:style>
          <a:lnRef idx="0"/>
          <a:fillRef idx="0"/>
          <a:effectRef idx="0"/>
          <a:fontRef idx="minor"/>
        </p:style>
        <p:txBody>
          <a:bodyPr lIns="90000" rIns="90000" tIns="45000" bIns="45000" anchor="ctr">
            <a:normAutofit/>
          </a:bodyPr>
          <a:p>
            <a:pPr algn="ctr" defTabSz="914400">
              <a:lnSpc>
                <a:spcPct val="90000"/>
              </a:lnSpc>
            </a:pPr>
            <a:r>
              <a:rPr b="0" lang="fr-FR" sz="4400" spc="-1" strike="noStrike">
                <a:solidFill>
                  <a:srgbClr val="f6a800"/>
                </a:solidFill>
                <a:latin typeface="DK Lemon Yellow Sun"/>
              </a:rPr>
              <a:t>Et avoir des idées</a:t>
            </a:r>
            <a:endParaRPr b="0" lang="fr-FR" sz="4400" spc="-1" strike="noStrike">
              <a:solidFill>
                <a:srgbClr val="000000"/>
              </a:solidFill>
              <a:latin typeface="Calibri"/>
            </a:endParaRPr>
          </a:p>
        </p:txBody>
      </p:sp>
      <p:sp>
        <p:nvSpPr>
          <p:cNvPr id="122" name="PlaceHolder 3"/>
          <p:cNvSpPr>
            <a:spLocks noGrp="1"/>
          </p:cNvSpPr>
          <p:nvPr>
            <p:ph/>
          </p:nvPr>
        </p:nvSpPr>
        <p:spPr>
          <a:xfrm>
            <a:off x="6538680" y="2792880"/>
            <a:ext cx="4690800" cy="701280"/>
          </a:xfrm>
          <a:prstGeom prst="rect">
            <a:avLst/>
          </a:prstGeom>
          <a:noFill/>
          <a:ln w="0">
            <a:noFill/>
          </a:ln>
        </p:spPr>
        <p:txBody>
          <a:bodyPr lIns="91440" rIns="91440" tIns="45720" bIns="45720" anchor="t">
            <a:noAutofit/>
          </a:bodyPr>
          <a:p>
            <a:pPr indent="0" defTabSz="914400">
              <a:lnSpc>
                <a:spcPct val="90000"/>
              </a:lnSpc>
              <a:spcBef>
                <a:spcPts val="1001"/>
              </a:spcBef>
              <a:buNone/>
              <a:tabLst>
                <a:tab algn="l" pos="0"/>
              </a:tabLst>
            </a:pPr>
            <a:r>
              <a:rPr b="0" lang="fr-FR" sz="2000" spc="-1" strike="noStrike">
                <a:solidFill>
                  <a:schemeClr val="dk1"/>
                </a:solidFill>
                <a:latin typeface="Vista Slab OT Book"/>
              </a:rPr>
              <a:t>Retrouvez la bibliothèque de projet FDVA des Eclés et l’édition spéciale </a:t>
            </a:r>
            <a:r>
              <a:rPr b="1" lang="fr-FR" sz="2000" spc="-1" strike="noStrike">
                <a:solidFill>
                  <a:srgbClr val="0070c0"/>
                </a:solidFill>
                <a:latin typeface="Vista Slab OT Book"/>
              </a:rPr>
              <a:t>Grand Bivouac </a:t>
            </a:r>
            <a:endParaRPr b="0" lang="fr-FR" sz="2000" spc="-1" strike="noStrike">
              <a:solidFill>
                <a:srgbClr val="000000"/>
              </a:solidFill>
              <a:latin typeface="Calibri"/>
            </a:endParaRPr>
          </a:p>
          <a:p>
            <a:pPr indent="0" defTabSz="914400">
              <a:lnSpc>
                <a:spcPct val="90000"/>
              </a:lnSpc>
              <a:spcBef>
                <a:spcPts val="1001"/>
              </a:spcBef>
              <a:buNone/>
              <a:tabLst>
                <a:tab algn="l" pos="0"/>
              </a:tabLst>
            </a:pPr>
            <a:endParaRPr b="0" lang="fr-FR" sz="2000" spc="-1" strike="noStrike">
              <a:solidFill>
                <a:srgbClr val="000000"/>
              </a:solidFill>
              <a:latin typeface="Calibri"/>
            </a:endParaRPr>
          </a:p>
          <a:p>
            <a:pPr indent="0" defTabSz="914400">
              <a:lnSpc>
                <a:spcPct val="90000"/>
              </a:lnSpc>
              <a:spcBef>
                <a:spcPts val="1001"/>
              </a:spcBef>
              <a:buNone/>
              <a:tabLst>
                <a:tab algn="l" pos="0"/>
              </a:tabLst>
            </a:pPr>
            <a:endParaRPr b="0" lang="fr-FR" sz="2000" spc="-1" strike="noStrike">
              <a:solidFill>
                <a:srgbClr val="000000"/>
              </a:solidFill>
              <a:latin typeface="Calibri"/>
            </a:endParaRPr>
          </a:p>
          <a:p>
            <a:pPr indent="0" defTabSz="914400">
              <a:lnSpc>
                <a:spcPct val="90000"/>
              </a:lnSpc>
              <a:spcBef>
                <a:spcPts val="1001"/>
              </a:spcBef>
              <a:buNone/>
              <a:tabLst>
                <a:tab algn="l" pos="0"/>
              </a:tabLst>
            </a:pPr>
            <a:endParaRPr b="0" lang="fr-FR" sz="2000" spc="-1" strike="noStrike">
              <a:solidFill>
                <a:srgbClr val="000000"/>
              </a:solidFill>
              <a:latin typeface="Calibri"/>
            </a:endParaRPr>
          </a:p>
        </p:txBody>
      </p:sp>
      <p:sp>
        <p:nvSpPr>
          <p:cNvPr id="123" name="Titre 1"/>
          <p:cNvSpPr/>
          <p:nvPr/>
        </p:nvSpPr>
        <p:spPr>
          <a:xfrm>
            <a:off x="8057520" y="3939840"/>
            <a:ext cx="1485000" cy="923040"/>
          </a:xfrm>
          <a:prstGeom prst="rect">
            <a:avLst/>
          </a:prstGeom>
          <a:noFill/>
          <a:ln w="0">
            <a:noFill/>
          </a:ln>
        </p:spPr>
        <p:style>
          <a:lnRef idx="0"/>
          <a:fillRef idx="0"/>
          <a:effectRef idx="0"/>
          <a:fontRef idx="minor"/>
        </p:style>
        <p:txBody>
          <a:bodyPr lIns="90000" rIns="90000" tIns="45000" bIns="45000" anchor="ctr">
            <a:normAutofit/>
          </a:bodyPr>
          <a:p>
            <a:pPr algn="ctr" defTabSz="914400">
              <a:lnSpc>
                <a:spcPct val="90000"/>
              </a:lnSpc>
            </a:pPr>
            <a:r>
              <a:rPr b="0" lang="fr-FR" sz="4400" spc="-1" strike="noStrike" u="sng">
                <a:solidFill>
                  <a:srgbClr val="97bf0d"/>
                </a:solidFill>
                <a:uFillTx/>
                <a:latin typeface="DK Lemon Yellow Sun"/>
                <a:hlinkClick r:id="rId5"/>
              </a:rPr>
              <a:t>ici</a:t>
            </a:r>
            <a:endParaRPr b="0" lang="fr-FR" sz="4400" spc="-1" strike="noStrike">
              <a:solidFill>
                <a:srgbClr val="000000"/>
              </a:solidFill>
              <a:latin typeface="Calibri"/>
            </a:endParaRPr>
          </a:p>
        </p:txBody>
      </p:sp>
      <p:sp>
        <p:nvSpPr>
          <p:cNvPr id="124" name="ZoneTexte 10"/>
          <p:cNvSpPr/>
          <p:nvPr/>
        </p:nvSpPr>
        <p:spPr>
          <a:xfrm>
            <a:off x="0" y="5803920"/>
            <a:ext cx="12190680" cy="1052640"/>
          </a:xfrm>
          <a:prstGeom prst="rect">
            <a:avLst/>
          </a:prstGeom>
          <a:solidFill>
            <a:schemeClr val="bg1"/>
          </a:solidFill>
          <a:ln w="0">
            <a:noFill/>
          </a:ln>
        </p:spPr>
        <p:style>
          <a:lnRef idx="0"/>
          <a:fillRef idx="0"/>
          <a:effectRef idx="0"/>
          <a:fontRef idx="minor"/>
        </p:style>
        <p:txBody>
          <a:bodyPr lIns="90000" rIns="90000" tIns="45000" bIns="45000" anchor="t">
            <a:spAutoFit/>
          </a:bodyPr>
          <a:p>
            <a:pPr defTabSz="914400">
              <a:lnSpc>
                <a:spcPct val="100000"/>
              </a:lnSpc>
            </a:pPr>
            <a:endParaRPr b="0" lang="fr-FR" sz="1800" spc="-1" strike="noStrike">
              <a:solidFill>
                <a:schemeClr val="dk1"/>
              </a:solidFill>
              <a:latin typeface="Calibri"/>
            </a:endParaRPr>
          </a:p>
        </p:txBody>
      </p:sp>
      <p:pic>
        <p:nvPicPr>
          <p:cNvPr id="125" name="Image 11" descr=""/>
          <p:cNvPicPr/>
          <p:nvPr/>
        </p:nvPicPr>
        <p:blipFill>
          <a:blip r:embed="rId6"/>
          <a:stretch/>
        </p:blipFill>
        <p:spPr>
          <a:xfrm>
            <a:off x="247680" y="536040"/>
            <a:ext cx="1602000" cy="1361880"/>
          </a:xfrm>
          <a:prstGeom prst="rect">
            <a:avLst/>
          </a:prstGeom>
          <a:noFill/>
          <a:ln w="0">
            <a:noFill/>
          </a:ln>
        </p:spPr>
      </p:pic>
      <p:pic>
        <p:nvPicPr>
          <p:cNvPr id="126" name="Image 12" descr=""/>
          <p:cNvPicPr/>
          <p:nvPr/>
        </p:nvPicPr>
        <p:blipFill>
          <a:blip r:embed="rId7"/>
          <a:stretch/>
        </p:blipFill>
        <p:spPr>
          <a:xfrm rot="10800000">
            <a:off x="4155480" y="4811040"/>
            <a:ext cx="1602000" cy="1361880"/>
          </a:xfrm>
          <a:prstGeom prst="rect">
            <a:avLst/>
          </a:prstGeom>
          <a:noFill/>
          <a:ln w="0">
            <a:noFill/>
          </a:ln>
        </p:spPr>
      </p:pic>
      <p:sp>
        <p:nvSpPr>
          <p:cNvPr id="127" name="Rectangle à coins arrondis 18"/>
          <p:cNvSpPr/>
          <p:nvPr/>
        </p:nvSpPr>
        <p:spPr>
          <a:xfrm>
            <a:off x="6294960" y="1566000"/>
            <a:ext cx="4934880" cy="3396240"/>
          </a:xfrm>
          <a:prstGeom prst="roundRect">
            <a:avLst>
              <a:gd name="adj" fmla="val 16667"/>
            </a:avLst>
          </a:prstGeom>
          <a:noFill/>
          <a:ln w="38100">
            <a:solidFill>
              <a:srgbClr val="00a89c"/>
            </a:solidFill>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914400">
              <a:lnSpc>
                <a:spcPct val="100000"/>
              </a:lnSpc>
            </a:pPr>
            <a:endParaRPr b="0" lang="fr-FR" sz="1800" spc="-1" strike="noStrike">
              <a:solidFill>
                <a:srgbClr val="00a89c"/>
              </a:solidFill>
              <a:latin typeface="Calibri"/>
            </a:endParaRPr>
          </a:p>
        </p:txBody>
      </p:sp>
      <p:pic>
        <p:nvPicPr>
          <p:cNvPr id="128" name="Image 19" descr=""/>
          <p:cNvPicPr/>
          <p:nvPr/>
        </p:nvPicPr>
        <p:blipFill>
          <a:blip r:embed="rId8"/>
          <a:stretch/>
        </p:blipFill>
        <p:spPr>
          <a:xfrm>
            <a:off x="7568280" y="3778560"/>
            <a:ext cx="977400" cy="977400"/>
          </a:xfrm>
          <a:prstGeom prst="rect">
            <a:avLst/>
          </a:prstGeom>
          <a:noFill/>
          <a:ln w="0">
            <a:noFill/>
          </a:ln>
        </p:spPr>
      </p:pic>
      <p:pic>
        <p:nvPicPr>
          <p:cNvPr id="129" name="Image 3" descr=""/>
          <p:cNvPicPr/>
          <p:nvPr/>
        </p:nvPicPr>
        <p:blipFill>
          <a:blip r:embed="rId9"/>
          <a:stretch/>
        </p:blipFill>
        <p:spPr>
          <a:xfrm>
            <a:off x="10036440" y="3462120"/>
            <a:ext cx="1737720" cy="2373840"/>
          </a:xfrm>
          <a:prstGeom prst="rect">
            <a:avLst/>
          </a:prstGeom>
          <a:noFill/>
          <a:ln w="0">
            <a:noFill/>
          </a:ln>
        </p:spPr>
      </p:pic>
    </p:spTree>
  </p:cSld>
  <mc:AlternateContent>
    <mc:Choice Requires="p14">
      <p:transition spd="slow" p14:dur="2000"/>
    </mc:Choice>
    <mc:Fallback>
      <p:transition spd="slow"/>
    </mc:Fallback>
  </mc:AlternateContent>
</p:sld>
</file>

<file path=ppt/slides/slide2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0" name="Titre 1"/>
          <p:cNvSpPr/>
          <p:nvPr/>
        </p:nvSpPr>
        <p:spPr>
          <a:xfrm>
            <a:off x="838080" y="670680"/>
            <a:ext cx="10514160" cy="1324080"/>
          </a:xfrm>
          <a:prstGeom prst="rect">
            <a:avLst/>
          </a:prstGeom>
          <a:noFill/>
          <a:ln w="0">
            <a:noFill/>
          </a:ln>
        </p:spPr>
        <p:style>
          <a:lnRef idx="0"/>
          <a:fillRef idx="0"/>
          <a:effectRef idx="0"/>
          <a:fontRef idx="minor"/>
        </p:style>
        <p:txBody>
          <a:bodyPr lIns="90000" rIns="90000" tIns="45000" bIns="45000" anchor="t">
            <a:noAutofit/>
          </a:bodyPr>
          <a:p>
            <a:pPr defTabSz="914400">
              <a:lnSpc>
                <a:spcPct val="90000"/>
              </a:lnSpc>
            </a:pPr>
            <a:r>
              <a:rPr b="0" lang="fr-FR" sz="4400" spc="-1" strike="noStrike">
                <a:solidFill>
                  <a:srgbClr val="97bf0d"/>
                </a:solidFill>
                <a:latin typeface="DK Lemon Yellow Sun"/>
              </a:rPr>
              <a:t>Et pour finir ?</a:t>
            </a:r>
            <a:r>
              <a:rPr b="0" lang="fr-FR" sz="4400" spc="-1" strike="noStrike">
                <a:solidFill>
                  <a:schemeClr val="dk1"/>
                </a:solidFill>
                <a:latin typeface="DK Lemon Yellow Sun"/>
              </a:rPr>
              <a:t> </a:t>
            </a:r>
            <a:endParaRPr b="0" lang="fr-FR" sz="4400" spc="-1" strike="noStrike">
              <a:solidFill>
                <a:srgbClr val="000000"/>
              </a:solidFill>
              <a:latin typeface="Calibri"/>
            </a:endParaRPr>
          </a:p>
        </p:txBody>
      </p:sp>
      <p:sp>
        <p:nvSpPr>
          <p:cNvPr id="131" name="Espace réservé du contenu 2"/>
          <p:cNvSpPr/>
          <p:nvPr/>
        </p:nvSpPr>
        <p:spPr>
          <a:xfrm>
            <a:off x="3983040" y="718560"/>
            <a:ext cx="7999200" cy="812880"/>
          </a:xfrm>
          <a:prstGeom prst="rect">
            <a:avLst/>
          </a:prstGeom>
          <a:noFill/>
          <a:ln w="0">
            <a:noFill/>
          </a:ln>
        </p:spPr>
        <p:style>
          <a:lnRef idx="0"/>
          <a:fillRef idx="0"/>
          <a:effectRef idx="0"/>
          <a:fontRef idx="minor"/>
        </p:style>
        <p:txBody>
          <a:bodyPr lIns="90000" rIns="90000" tIns="45000" bIns="45000" anchor="t">
            <a:normAutofit/>
          </a:bodyPr>
          <a:p>
            <a:pPr defTabSz="914400">
              <a:lnSpc>
                <a:spcPct val="90000"/>
              </a:lnSpc>
              <a:spcBef>
                <a:spcPts val="1001"/>
              </a:spcBef>
              <a:tabLst>
                <a:tab algn="l" pos="0"/>
              </a:tabLst>
            </a:pPr>
            <a:r>
              <a:rPr b="0" lang="fr-FR" sz="2400" spc="-1" strike="noStrike">
                <a:solidFill>
                  <a:schemeClr val="dk1"/>
                </a:solidFill>
                <a:latin typeface="Vista Slab OT Book"/>
              </a:rPr>
              <a:t>L'année suivante un compte rendu du projet réalisé vous sera demandé. Soyez précis dans votre rédaction</a:t>
            </a:r>
            <a:r>
              <a:rPr b="0" lang="fr-FR" sz="2800" spc="-1" strike="noStrike">
                <a:solidFill>
                  <a:schemeClr val="dk1"/>
                </a:solidFill>
                <a:latin typeface="Vista Slab OT Book"/>
              </a:rPr>
              <a:t>.</a:t>
            </a:r>
            <a:endParaRPr b="0" lang="fr-FR" sz="2800" spc="-1" strike="noStrike">
              <a:solidFill>
                <a:srgbClr val="000000"/>
              </a:solidFill>
              <a:latin typeface="Calibri"/>
            </a:endParaRPr>
          </a:p>
        </p:txBody>
      </p:sp>
      <p:pic>
        <p:nvPicPr>
          <p:cNvPr id="132" name="Image 5" descr=""/>
          <p:cNvPicPr/>
          <p:nvPr/>
        </p:nvPicPr>
        <p:blipFill>
          <a:blip r:embed="rId1"/>
          <a:stretch/>
        </p:blipFill>
        <p:spPr>
          <a:xfrm>
            <a:off x="1086480" y="1650240"/>
            <a:ext cx="904680" cy="904680"/>
          </a:xfrm>
          <a:prstGeom prst="rect">
            <a:avLst/>
          </a:prstGeom>
          <a:noFill/>
          <a:ln w="0">
            <a:noFill/>
          </a:ln>
        </p:spPr>
      </p:pic>
      <p:sp>
        <p:nvSpPr>
          <p:cNvPr id="133" name="Titre 1"/>
          <p:cNvSpPr/>
          <p:nvPr/>
        </p:nvSpPr>
        <p:spPr>
          <a:xfrm>
            <a:off x="2163600" y="1688040"/>
            <a:ext cx="2086200" cy="557640"/>
          </a:xfrm>
          <a:prstGeom prst="rect">
            <a:avLst/>
          </a:prstGeom>
          <a:noFill/>
          <a:ln w="0">
            <a:noFill/>
          </a:ln>
        </p:spPr>
        <p:style>
          <a:lnRef idx="0"/>
          <a:fillRef idx="0"/>
          <a:effectRef idx="0"/>
          <a:fontRef idx="minor"/>
        </p:style>
        <p:txBody>
          <a:bodyPr lIns="90000" rIns="90000" tIns="45000" bIns="45000" anchor="ctr">
            <a:normAutofit/>
          </a:bodyPr>
          <a:p>
            <a:pPr defTabSz="914400">
              <a:lnSpc>
                <a:spcPct val="90000"/>
              </a:lnSpc>
            </a:pPr>
            <a:r>
              <a:rPr b="0" lang="fr-FR" sz="2800" spc="-1" strike="noStrike">
                <a:solidFill>
                  <a:srgbClr val="00a89c"/>
                </a:solidFill>
                <a:latin typeface="DK Lemon Yellow Sun"/>
              </a:rPr>
              <a:t>Tuto </a:t>
            </a:r>
            <a:endParaRPr b="0" lang="fr-FR" sz="2800" spc="-1" strike="noStrike">
              <a:solidFill>
                <a:srgbClr val="000000"/>
              </a:solidFill>
              <a:latin typeface="Calibri"/>
            </a:endParaRPr>
          </a:p>
        </p:txBody>
      </p:sp>
      <p:sp>
        <p:nvSpPr>
          <p:cNvPr id="134" name="Espace réservé du contenu 2"/>
          <p:cNvSpPr/>
          <p:nvPr/>
        </p:nvSpPr>
        <p:spPr>
          <a:xfrm>
            <a:off x="2163600" y="2247480"/>
            <a:ext cx="6806160" cy="424800"/>
          </a:xfrm>
          <a:prstGeom prst="rect">
            <a:avLst/>
          </a:prstGeom>
          <a:noFill/>
          <a:ln w="0">
            <a:noFill/>
          </a:ln>
        </p:spPr>
        <p:style>
          <a:lnRef idx="0"/>
          <a:fillRef idx="0"/>
          <a:effectRef idx="0"/>
          <a:fontRef idx="minor"/>
        </p:style>
        <p:txBody>
          <a:bodyPr lIns="90000" rIns="90000" tIns="45000" bIns="45000" anchor="t">
            <a:noAutofit/>
          </a:bodyPr>
          <a:p>
            <a:pPr defTabSz="914400">
              <a:lnSpc>
                <a:spcPct val="90000"/>
              </a:lnSpc>
              <a:spcBef>
                <a:spcPts val="1001"/>
              </a:spcBef>
              <a:tabLst>
                <a:tab algn="l" pos="0"/>
              </a:tabLst>
            </a:pPr>
            <a:r>
              <a:rPr b="0" lang="fr-FR" sz="1800" spc="-1" strike="noStrike" u="sng">
                <a:solidFill>
                  <a:schemeClr val="dk1"/>
                </a:solidFill>
                <a:uFillTx/>
                <a:latin typeface="Vista Slab OT Book"/>
                <a:hlinkClick r:id="rId2"/>
              </a:rPr>
              <a:t>https://www.ac-aix-marseille.fr/media/23591/download</a:t>
            </a:r>
            <a:endParaRPr b="0" lang="fr-FR" sz="1800" spc="-1" strike="noStrike">
              <a:solidFill>
                <a:srgbClr val="000000"/>
              </a:solidFill>
              <a:latin typeface="Calibri"/>
            </a:endParaRPr>
          </a:p>
        </p:txBody>
      </p:sp>
      <p:sp>
        <p:nvSpPr>
          <p:cNvPr id="135" name="Titre 1"/>
          <p:cNvSpPr/>
          <p:nvPr/>
        </p:nvSpPr>
        <p:spPr>
          <a:xfrm>
            <a:off x="2163600" y="2959560"/>
            <a:ext cx="2421720" cy="557640"/>
          </a:xfrm>
          <a:prstGeom prst="rect">
            <a:avLst/>
          </a:prstGeom>
          <a:noFill/>
          <a:ln w="0">
            <a:noFill/>
          </a:ln>
        </p:spPr>
        <p:style>
          <a:lnRef idx="0"/>
          <a:fillRef idx="0"/>
          <a:effectRef idx="0"/>
          <a:fontRef idx="minor"/>
        </p:style>
        <p:txBody>
          <a:bodyPr lIns="90000" rIns="90000" tIns="45000" bIns="45000" anchor="ctr">
            <a:normAutofit/>
          </a:bodyPr>
          <a:p>
            <a:pPr defTabSz="914400">
              <a:lnSpc>
                <a:spcPct val="90000"/>
              </a:lnSpc>
            </a:pPr>
            <a:r>
              <a:rPr b="0" lang="fr-FR" sz="2800" spc="-1" strike="noStrike">
                <a:solidFill>
                  <a:srgbClr val="00a89c"/>
                </a:solidFill>
                <a:latin typeface="DK Lemon Yellow Sun"/>
              </a:rPr>
              <a:t>Besoin d’aide ? </a:t>
            </a:r>
            <a:endParaRPr b="0" lang="fr-FR" sz="2800" spc="-1" strike="noStrike">
              <a:solidFill>
                <a:srgbClr val="000000"/>
              </a:solidFill>
              <a:latin typeface="Calibri"/>
            </a:endParaRPr>
          </a:p>
        </p:txBody>
      </p:sp>
      <p:pic>
        <p:nvPicPr>
          <p:cNvPr id="136" name="Image 11" descr=""/>
          <p:cNvPicPr/>
          <p:nvPr/>
        </p:nvPicPr>
        <p:blipFill>
          <a:blip r:embed="rId3"/>
          <a:stretch/>
        </p:blipFill>
        <p:spPr>
          <a:xfrm>
            <a:off x="1086480" y="2959560"/>
            <a:ext cx="904680" cy="1019880"/>
          </a:xfrm>
          <a:prstGeom prst="rect">
            <a:avLst/>
          </a:prstGeom>
          <a:noFill/>
          <a:ln w="0">
            <a:noFill/>
          </a:ln>
        </p:spPr>
      </p:pic>
      <p:sp>
        <p:nvSpPr>
          <p:cNvPr id="137" name="Rectangle 1"/>
          <p:cNvSpPr/>
          <p:nvPr/>
        </p:nvSpPr>
        <p:spPr>
          <a:xfrm>
            <a:off x="0" y="5241240"/>
            <a:ext cx="12190680" cy="860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914400">
              <a:lnSpc>
                <a:spcPct val="100000"/>
              </a:lnSpc>
            </a:pPr>
            <a:endParaRPr b="0" lang="fr-FR" sz="1800" spc="-1" strike="noStrike">
              <a:solidFill>
                <a:schemeClr val="lt1"/>
              </a:solidFill>
              <a:latin typeface="Calibri"/>
            </a:endParaRPr>
          </a:p>
        </p:txBody>
      </p:sp>
      <p:sp>
        <p:nvSpPr>
          <p:cNvPr id="138" name="ZoneTexte 2"/>
          <p:cNvSpPr/>
          <p:nvPr/>
        </p:nvSpPr>
        <p:spPr>
          <a:xfrm>
            <a:off x="2163600" y="3543840"/>
            <a:ext cx="9897840" cy="2629800"/>
          </a:xfrm>
          <a:prstGeom prst="rect">
            <a:avLst/>
          </a:prstGeom>
          <a:noFill/>
          <a:ln w="0">
            <a:noFill/>
          </a:ln>
        </p:spPr>
        <p:style>
          <a:lnRef idx="0"/>
          <a:fillRef idx="0"/>
          <a:effectRef idx="0"/>
          <a:fontRef idx="minor"/>
        </p:style>
        <p:txBody>
          <a:bodyPr lIns="90000" rIns="90000" tIns="45000" bIns="45000" anchor="t">
            <a:spAutoFit/>
          </a:bodyPr>
          <a:p>
            <a:pPr defTabSz="914400">
              <a:lnSpc>
                <a:spcPts val="2001"/>
              </a:lnSpc>
            </a:pPr>
            <a:r>
              <a:rPr b="1" lang="fr-FR" sz="1600" spc="-1" strike="noStrike">
                <a:solidFill>
                  <a:schemeClr val="dk1"/>
                </a:solidFill>
                <a:latin typeface="Vista Slab OT Book"/>
              </a:rPr>
              <a:t>Pour les régions Aquitaine, Poitou Charentes, Languedoc Roussillon, Midi Pyrénées :</a:t>
            </a:r>
            <a:endParaRPr b="0" lang="fr-FR" sz="1600" spc="-1" strike="noStrike">
              <a:solidFill>
                <a:srgbClr val="000000"/>
              </a:solidFill>
              <a:latin typeface="Calibri"/>
            </a:endParaRPr>
          </a:p>
          <a:p>
            <a:pPr defTabSz="914400">
              <a:lnSpc>
                <a:spcPts val="2001"/>
              </a:lnSpc>
            </a:pPr>
            <a:r>
              <a:rPr b="0" lang="fr-FR" sz="1600" spc="-1" strike="noStrike">
                <a:solidFill>
                  <a:srgbClr val="00a89c"/>
                </a:solidFill>
                <a:latin typeface="Vista Slab OT Book"/>
              </a:rPr>
              <a:t>Lilian Surroca </a:t>
            </a:r>
            <a:r>
              <a:rPr b="0" lang="fr-FR" sz="1600" spc="-1" strike="noStrike">
                <a:solidFill>
                  <a:schemeClr val="dk1"/>
                </a:solidFill>
                <a:latin typeface="Vista Slab OT Book"/>
              </a:rPr>
              <a:t>- </a:t>
            </a:r>
            <a:r>
              <a:rPr b="0" lang="fr-FR" sz="1600" spc="-1" strike="noStrike" u="sng">
                <a:solidFill>
                  <a:schemeClr val="dk1"/>
                </a:solidFill>
                <a:uFillTx/>
                <a:latin typeface="Vista Slab OT Book"/>
                <a:hlinkClick r:id="rId4"/>
              </a:rPr>
              <a:t>lilian.surroca@eedf.fr</a:t>
            </a:r>
            <a:r>
              <a:rPr b="0" lang="fr-FR" sz="1600" spc="-1" strike="noStrike">
                <a:solidFill>
                  <a:schemeClr val="dk1"/>
                </a:solidFill>
                <a:latin typeface="Vista Slab OT Book"/>
              </a:rPr>
              <a:t> - 06 82 71 11 39 </a:t>
            </a:r>
            <a:endParaRPr b="0" lang="fr-FR" sz="1600" spc="-1" strike="noStrike">
              <a:solidFill>
                <a:srgbClr val="000000"/>
              </a:solidFill>
              <a:latin typeface="Calibri"/>
            </a:endParaRPr>
          </a:p>
          <a:p>
            <a:pPr defTabSz="914400">
              <a:lnSpc>
                <a:spcPts val="2999"/>
              </a:lnSpc>
            </a:pPr>
            <a:r>
              <a:rPr b="1" lang="fr-FR" sz="1600" spc="-1" strike="noStrike">
                <a:solidFill>
                  <a:schemeClr val="dk1"/>
                </a:solidFill>
                <a:latin typeface="Vista Slab OT Book"/>
              </a:rPr>
              <a:t>Pour les régions Auvergne, Rhône-Alpes, Bourgogne-Franche-Comté, Provence Alpes Méditerranée : </a:t>
            </a:r>
            <a:endParaRPr b="0" lang="fr-FR" sz="1600" spc="-1" strike="noStrike">
              <a:solidFill>
                <a:srgbClr val="000000"/>
              </a:solidFill>
              <a:latin typeface="Calibri"/>
            </a:endParaRPr>
          </a:p>
          <a:p>
            <a:pPr defTabSz="914400">
              <a:lnSpc>
                <a:spcPts val="2001"/>
              </a:lnSpc>
            </a:pPr>
            <a:r>
              <a:rPr b="0" lang="fr-FR" sz="1600" spc="-1" strike="noStrike">
                <a:solidFill>
                  <a:srgbClr val="00a89c"/>
                </a:solidFill>
                <a:latin typeface="Vista Slab OT Book"/>
              </a:rPr>
              <a:t>Fanette Guichard </a:t>
            </a:r>
            <a:r>
              <a:rPr b="0" lang="fr-FR" sz="1600" spc="-1" strike="noStrike">
                <a:solidFill>
                  <a:schemeClr val="dk1"/>
                </a:solidFill>
                <a:latin typeface="Vista Slab OT Book"/>
              </a:rPr>
              <a:t>- </a:t>
            </a:r>
            <a:r>
              <a:rPr b="0" lang="fr-FR" sz="1600" spc="-1" strike="noStrike" u="sng">
                <a:solidFill>
                  <a:schemeClr val="dk1"/>
                </a:solidFill>
                <a:uFillTx/>
                <a:latin typeface="Vista Slab OT Book"/>
                <a:hlinkClick r:id="rId5"/>
              </a:rPr>
              <a:t>fanette.guichard@eedf.fr</a:t>
            </a:r>
            <a:r>
              <a:rPr b="0" lang="fr-FR" sz="1600" spc="-1" strike="noStrike">
                <a:solidFill>
                  <a:schemeClr val="dk1"/>
                </a:solidFill>
                <a:latin typeface="Vista Slab OT Book"/>
              </a:rPr>
              <a:t> - 07 83 52 23 52</a:t>
            </a:r>
            <a:endParaRPr b="0" lang="fr-FR" sz="1600" spc="-1" strike="noStrike">
              <a:solidFill>
                <a:srgbClr val="000000"/>
              </a:solidFill>
              <a:latin typeface="Calibri"/>
            </a:endParaRPr>
          </a:p>
          <a:p>
            <a:pPr defTabSz="914400">
              <a:lnSpc>
                <a:spcPts val="2999"/>
              </a:lnSpc>
            </a:pPr>
            <a:r>
              <a:rPr b="1" lang="fr-FR" sz="1600" spc="-1" strike="noStrike">
                <a:solidFill>
                  <a:schemeClr val="dk1"/>
                </a:solidFill>
                <a:latin typeface="Vista Slab OT Book"/>
              </a:rPr>
              <a:t>Pour les régions Bretagne Pays de la Loire, Centre Val de Loire, Ile de France, Grand Est, Hauts de France : </a:t>
            </a:r>
            <a:r>
              <a:rPr b="0" lang="fr-FR" sz="1600" spc="-1" strike="noStrike">
                <a:solidFill>
                  <a:srgbClr val="00a89c"/>
                </a:solidFill>
                <a:latin typeface="Vista Slab OT Book"/>
              </a:rPr>
              <a:t>Yann Auffray </a:t>
            </a:r>
            <a:r>
              <a:rPr b="0" lang="fr-FR" sz="1600" spc="-1" strike="noStrike">
                <a:solidFill>
                  <a:schemeClr val="dk1"/>
                </a:solidFill>
                <a:latin typeface="Vista Slab OT Book"/>
              </a:rPr>
              <a:t>- </a:t>
            </a:r>
            <a:r>
              <a:rPr b="0" lang="fr-FR" sz="1600" spc="-1" strike="noStrike" u="sng">
                <a:solidFill>
                  <a:schemeClr val="dk1"/>
                </a:solidFill>
                <a:uFillTx/>
                <a:latin typeface="Vista Slab OT Book"/>
                <a:hlinkClick r:id="rId6"/>
              </a:rPr>
              <a:t>yann.auffray@eedf.fr</a:t>
            </a:r>
            <a:r>
              <a:rPr b="0" lang="fr-FR" sz="1600" spc="-1" strike="noStrike">
                <a:solidFill>
                  <a:schemeClr val="dk1"/>
                </a:solidFill>
                <a:latin typeface="Vista Slab OT Book"/>
              </a:rPr>
              <a:t> - 07 66 61 17 56 </a:t>
            </a:r>
            <a:endParaRPr b="0" lang="fr-FR" sz="1600" spc="-1" strike="noStrike">
              <a:solidFill>
                <a:srgbClr val="000000"/>
              </a:solidFill>
              <a:latin typeface="Calibri"/>
            </a:endParaRPr>
          </a:p>
          <a:p>
            <a:pPr defTabSz="914400">
              <a:lnSpc>
                <a:spcPts val="2999"/>
              </a:lnSpc>
            </a:pPr>
            <a:r>
              <a:rPr b="1" lang="fr-FR" sz="1600" spc="-1" strike="noStrike">
                <a:solidFill>
                  <a:schemeClr val="dk1"/>
                </a:solidFill>
                <a:latin typeface="Vista Slab OT Book"/>
              </a:rPr>
              <a:t>Pour la mobilisation des bénévoles, plaidoyer, fondations et appel à la générosité :</a:t>
            </a:r>
            <a:endParaRPr b="0" lang="fr-FR" sz="1600" spc="-1" strike="noStrike">
              <a:solidFill>
                <a:srgbClr val="000000"/>
              </a:solidFill>
              <a:latin typeface="Calibri"/>
            </a:endParaRPr>
          </a:p>
          <a:p>
            <a:pPr defTabSz="914400">
              <a:lnSpc>
                <a:spcPts val="2001"/>
              </a:lnSpc>
            </a:pPr>
            <a:r>
              <a:rPr b="0" lang="fr-FR" sz="1600" spc="-1" strike="noStrike">
                <a:solidFill>
                  <a:srgbClr val="00a89c"/>
                </a:solidFill>
                <a:latin typeface="Vista Slab OT Book"/>
              </a:rPr>
              <a:t>Jean Baptiste Péronne</a:t>
            </a:r>
            <a:r>
              <a:rPr b="0" lang="fr-FR" sz="1600" spc="-1" strike="noStrike">
                <a:solidFill>
                  <a:schemeClr val="dk1"/>
                </a:solidFill>
                <a:latin typeface="Vista Slab OT Book"/>
              </a:rPr>
              <a:t> - </a:t>
            </a:r>
            <a:r>
              <a:rPr b="0" lang="fr-FR" sz="1600" spc="-1" strike="noStrike" u="sng">
                <a:solidFill>
                  <a:schemeClr val="dk1"/>
                </a:solidFill>
                <a:uFillTx/>
                <a:latin typeface="Vista Slab OT Book"/>
                <a:hlinkClick r:id="rId7"/>
              </a:rPr>
              <a:t>jean-baptiste.peronne@eedf.fr</a:t>
            </a:r>
            <a:r>
              <a:rPr b="0" lang="fr-FR" sz="1600" spc="-1" strike="noStrike">
                <a:solidFill>
                  <a:schemeClr val="dk1"/>
                </a:solidFill>
                <a:latin typeface="Vista Slab OT Book"/>
              </a:rPr>
              <a:t> - 07 83 45 72 81 </a:t>
            </a:r>
            <a:endParaRPr b="0" lang="fr-FR" sz="1600" spc="-1" strike="noStrike">
              <a:solidFill>
                <a:srgbClr val="000000"/>
              </a:solidFill>
              <a:latin typeface="Calibri"/>
            </a:endParaRPr>
          </a:p>
        </p:txBody>
      </p:sp>
    </p:spTree>
  </p:cSld>
  <mc:AlternateContent>
    <mc:Choice Requires="p14">
      <p:transition spd="slow" p14:dur="2000"/>
    </mc:Choice>
    <mc:Fallback>
      <p:transition spd="slow"/>
    </mc:Fallback>
  </mc:AlternateContent>
</p:sld>
</file>

<file path=ppt/theme/theme1.xml><?xml version="1.0" encoding="utf-8"?>
<a:theme xmlns:a="http://schemas.openxmlformats.org/drawingml/2006/main" xmlns:r="http://schemas.openxmlformats.org/officeDocument/2006/relationships" name="Thème Office">
  <a:themeElements>
    <a:clrScheme name="EEDF">
      <a:dk1>
        <a:srgbClr val="000000"/>
      </a:dk1>
      <a:lt1>
        <a:srgbClr val="ffffff"/>
      </a:lt1>
      <a:dk2>
        <a:srgbClr val="44546a"/>
      </a:dk2>
      <a:lt2>
        <a:srgbClr val="e7e6e6"/>
      </a:lt2>
      <a:accent1>
        <a:srgbClr val="14a0c8"/>
      </a:accent1>
      <a:accent2>
        <a:srgbClr val="f6a800"/>
      </a:accent2>
      <a:accent3>
        <a:srgbClr val="97bf0d"/>
      </a:accent3>
      <a:accent4>
        <a:srgbClr val="bd1220"/>
      </a:accent4>
      <a:accent5>
        <a:srgbClr val="00a89c"/>
      </a:accent5>
      <a:accent6>
        <a:srgbClr val="000000"/>
      </a:accent6>
      <a:hlink>
        <a:srgbClr val="97bf0d"/>
      </a:hlink>
      <a:folHlink>
        <a:srgbClr val="14a0c8"/>
      </a:folHlink>
    </a:clrScheme>
    <a:fontScheme name="Office">
      <a:majorFont>
        <a:latin typeface="Calibri Light" panose="020F0302020204030204" pitchFamily="0" charset="1"/>
        <a:ea typeface=""/>
        <a:cs typeface=""/>
      </a:majorFont>
      <a:minorFont>
        <a:latin typeface="Calibri" panose="020F0502020204030204" pitchFamily="0" charset="1"/>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2.xml><?xml version="1.0" encoding="utf-8"?>
<a:theme xmlns:a="http://schemas.openxmlformats.org/drawingml/2006/main" xmlns:r="http://schemas.openxmlformats.org/officeDocument/2006/relationships" name="Thème Office">
  <a:themeElements>
    <a:clrScheme name="EEDF">
      <a:dk1>
        <a:srgbClr val="000000"/>
      </a:dk1>
      <a:lt1>
        <a:srgbClr val="ffffff"/>
      </a:lt1>
      <a:dk2>
        <a:srgbClr val="44546a"/>
      </a:dk2>
      <a:lt2>
        <a:srgbClr val="e7e6e6"/>
      </a:lt2>
      <a:accent1>
        <a:srgbClr val="14a0c8"/>
      </a:accent1>
      <a:accent2>
        <a:srgbClr val="f6a800"/>
      </a:accent2>
      <a:accent3>
        <a:srgbClr val="97bf0d"/>
      </a:accent3>
      <a:accent4>
        <a:srgbClr val="bd1220"/>
      </a:accent4>
      <a:accent5>
        <a:srgbClr val="00a89c"/>
      </a:accent5>
      <a:accent6>
        <a:srgbClr val="000000"/>
      </a:accent6>
      <a:hlink>
        <a:srgbClr val="97bf0d"/>
      </a:hlink>
      <a:folHlink>
        <a:srgbClr val="14a0c8"/>
      </a:folHlink>
    </a:clrScheme>
    <a:fontScheme name="Office">
      <a:majorFont>
        <a:latin typeface="Calibri Light" panose="020F0302020204030204" pitchFamily="0" charset="1"/>
        <a:ea typeface=""/>
        <a:cs typeface=""/>
      </a:majorFont>
      <a:minorFont>
        <a:latin typeface="Calibri" panose="020F0502020204030204" pitchFamily="0" charset="1"/>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3.xml><?xml version="1.0" encoding="utf-8"?>
<a:theme xmlns:a="http://schemas.openxmlformats.org/drawingml/2006/main" xmlns:r="http://schemas.openxmlformats.org/officeDocument/2006/relationships" name="Thème Office">
  <a:themeElements>
    <a:clrScheme name="EEDF">
      <a:dk1>
        <a:srgbClr val="000000"/>
      </a:dk1>
      <a:lt1>
        <a:srgbClr val="ffffff"/>
      </a:lt1>
      <a:dk2>
        <a:srgbClr val="44546a"/>
      </a:dk2>
      <a:lt2>
        <a:srgbClr val="e7e6e6"/>
      </a:lt2>
      <a:accent1>
        <a:srgbClr val="14a0c8"/>
      </a:accent1>
      <a:accent2>
        <a:srgbClr val="f6a800"/>
      </a:accent2>
      <a:accent3>
        <a:srgbClr val="97bf0d"/>
      </a:accent3>
      <a:accent4>
        <a:srgbClr val="bd1220"/>
      </a:accent4>
      <a:accent5>
        <a:srgbClr val="00a89c"/>
      </a:accent5>
      <a:accent6>
        <a:srgbClr val="000000"/>
      </a:accent6>
      <a:hlink>
        <a:srgbClr val="97bf0d"/>
      </a:hlink>
      <a:folHlink>
        <a:srgbClr val="14a0c8"/>
      </a:folHlink>
    </a:clrScheme>
    <a:fontScheme name="Office">
      <a:majorFont>
        <a:latin typeface="Calibri Light" panose="020F0302020204030204" pitchFamily="0" charset="1"/>
        <a:ea typeface=""/>
        <a:cs typeface=""/>
      </a:majorFont>
      <a:minorFont>
        <a:latin typeface="Calibri" panose="020F0502020204030204" pitchFamily="0" charset="1"/>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4.xml><?xml version="1.0" encoding="utf-8"?>
<a:theme xmlns:a="http://schemas.openxmlformats.org/drawingml/2006/main" xmlns:r="http://schemas.openxmlformats.org/officeDocument/2006/relationships" name="Thème Office">
  <a:themeElements>
    <a:clrScheme name="EEDF">
      <a:dk1>
        <a:srgbClr val="000000"/>
      </a:dk1>
      <a:lt1>
        <a:srgbClr val="ffffff"/>
      </a:lt1>
      <a:dk2>
        <a:srgbClr val="44546a"/>
      </a:dk2>
      <a:lt2>
        <a:srgbClr val="e7e6e6"/>
      </a:lt2>
      <a:accent1>
        <a:srgbClr val="14a0c8"/>
      </a:accent1>
      <a:accent2>
        <a:srgbClr val="f6a800"/>
      </a:accent2>
      <a:accent3>
        <a:srgbClr val="97bf0d"/>
      </a:accent3>
      <a:accent4>
        <a:srgbClr val="bd1220"/>
      </a:accent4>
      <a:accent5>
        <a:srgbClr val="00a89c"/>
      </a:accent5>
      <a:accent6>
        <a:srgbClr val="000000"/>
      </a:accent6>
      <a:hlink>
        <a:srgbClr val="97bf0d"/>
      </a:hlink>
      <a:folHlink>
        <a:srgbClr val="14a0c8"/>
      </a:folHlink>
    </a:clrScheme>
    <a:fontScheme name="Office">
      <a:majorFont>
        <a:latin typeface="Calibri Light" panose="020F0302020204030204" pitchFamily="0" charset="1"/>
        <a:ea typeface=""/>
        <a:cs typeface=""/>
      </a:majorFont>
      <a:minorFont>
        <a:latin typeface="Calibri" panose="020F0502020204030204" pitchFamily="0" charset="1"/>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5.xml><?xml version="1.0" encoding="utf-8"?>
<a:theme xmlns:a="http://schemas.openxmlformats.org/drawingml/2006/main" xmlns:r="http://schemas.openxmlformats.org/officeDocument/2006/relationships" name="Thème Office">
  <a:themeElements>
    <a:clrScheme name="EEDF">
      <a:dk1>
        <a:srgbClr val="000000"/>
      </a:dk1>
      <a:lt1>
        <a:srgbClr val="ffffff"/>
      </a:lt1>
      <a:dk2>
        <a:srgbClr val="44546a"/>
      </a:dk2>
      <a:lt2>
        <a:srgbClr val="e7e6e6"/>
      </a:lt2>
      <a:accent1>
        <a:srgbClr val="14a0c8"/>
      </a:accent1>
      <a:accent2>
        <a:srgbClr val="f6a800"/>
      </a:accent2>
      <a:accent3>
        <a:srgbClr val="97bf0d"/>
      </a:accent3>
      <a:accent4>
        <a:srgbClr val="bd1220"/>
      </a:accent4>
      <a:accent5>
        <a:srgbClr val="00a89c"/>
      </a:accent5>
      <a:accent6>
        <a:srgbClr val="000000"/>
      </a:accent6>
      <a:hlink>
        <a:srgbClr val="97bf0d"/>
      </a:hlink>
      <a:folHlink>
        <a:srgbClr val="14a0c8"/>
      </a:folHlink>
    </a:clrScheme>
    <a:fontScheme name="Office">
      <a:majorFont>
        <a:latin typeface="Calibri Light" panose="020F0302020204030204" pitchFamily="0" charset="1"/>
        <a:ea typeface=""/>
        <a:cs typeface=""/>
      </a:majorFont>
      <a:minorFont>
        <a:latin typeface="Calibri" panose="020F0502020204030204" pitchFamily="0" charset="1"/>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6.xml><?xml version="1.0" encoding="utf-8"?>
<a:theme xmlns:a="http://schemas.openxmlformats.org/drawingml/2006/main" xmlns:r="http://schemas.openxmlformats.org/officeDocument/2006/relationships" name="Thème Office">
  <a:themeElements>
    <a:clrScheme name="EEDF">
      <a:dk1>
        <a:srgbClr val="000000"/>
      </a:dk1>
      <a:lt1>
        <a:srgbClr val="ffffff"/>
      </a:lt1>
      <a:dk2>
        <a:srgbClr val="44546a"/>
      </a:dk2>
      <a:lt2>
        <a:srgbClr val="e7e6e6"/>
      </a:lt2>
      <a:accent1>
        <a:srgbClr val="14a0c8"/>
      </a:accent1>
      <a:accent2>
        <a:srgbClr val="f6a800"/>
      </a:accent2>
      <a:accent3>
        <a:srgbClr val="97bf0d"/>
      </a:accent3>
      <a:accent4>
        <a:srgbClr val="bd1220"/>
      </a:accent4>
      <a:accent5>
        <a:srgbClr val="00a89c"/>
      </a:accent5>
      <a:accent6>
        <a:srgbClr val="000000"/>
      </a:accent6>
      <a:hlink>
        <a:srgbClr val="97bf0d"/>
      </a:hlink>
      <a:folHlink>
        <a:srgbClr val="14a0c8"/>
      </a:folHlink>
    </a:clrScheme>
    <a:fontScheme name="Office">
      <a:majorFont>
        <a:latin typeface="Calibri Light" panose="020F0302020204030204" pitchFamily="0" charset="1"/>
        <a:ea typeface=""/>
        <a:cs typeface=""/>
      </a:majorFont>
      <a:minorFont>
        <a:latin typeface="Calibri" panose="020F0502020204030204" pitchFamily="0" charset="1"/>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7.xml><?xml version="1.0" encoding="utf-8"?>
<a:theme xmlns:a="http://schemas.openxmlformats.org/drawingml/2006/main" xmlns:r="http://schemas.openxmlformats.org/officeDocument/2006/relationships" name="Thème Office">
  <a:themeElements>
    <a:clrScheme name="EEDF">
      <a:dk1>
        <a:srgbClr val="000000"/>
      </a:dk1>
      <a:lt1>
        <a:srgbClr val="ffffff"/>
      </a:lt1>
      <a:dk2>
        <a:srgbClr val="44546a"/>
      </a:dk2>
      <a:lt2>
        <a:srgbClr val="e7e6e6"/>
      </a:lt2>
      <a:accent1>
        <a:srgbClr val="14a0c8"/>
      </a:accent1>
      <a:accent2>
        <a:srgbClr val="f6a800"/>
      </a:accent2>
      <a:accent3>
        <a:srgbClr val="97bf0d"/>
      </a:accent3>
      <a:accent4>
        <a:srgbClr val="bd1220"/>
      </a:accent4>
      <a:accent5>
        <a:srgbClr val="00a89c"/>
      </a:accent5>
      <a:accent6>
        <a:srgbClr val="000000"/>
      </a:accent6>
      <a:hlink>
        <a:srgbClr val="97bf0d"/>
      </a:hlink>
      <a:folHlink>
        <a:srgbClr val="14a0c8"/>
      </a:folHlink>
    </a:clrScheme>
    <a:fontScheme name="Office">
      <a:majorFont>
        <a:latin typeface="Calibri Light" panose="020F0302020204030204" pitchFamily="0" charset="1"/>
        <a:ea typeface=""/>
        <a:cs typeface=""/>
      </a:majorFont>
      <a:minorFont>
        <a:latin typeface="Calibri" panose="020F0502020204030204" pitchFamily="0" charset="1"/>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8.xml><?xml version="1.0" encoding="utf-8"?>
<a:theme xmlns:a="http://schemas.openxmlformats.org/drawingml/2006/main" xmlns:r="http://schemas.openxmlformats.org/officeDocument/2006/relationships" name="Thème Office">
  <a:themeElements>
    <a:clrScheme name="EEDF">
      <a:dk1>
        <a:srgbClr val="000000"/>
      </a:dk1>
      <a:lt1>
        <a:srgbClr val="ffffff"/>
      </a:lt1>
      <a:dk2>
        <a:srgbClr val="44546a"/>
      </a:dk2>
      <a:lt2>
        <a:srgbClr val="e7e6e6"/>
      </a:lt2>
      <a:accent1>
        <a:srgbClr val="14a0c8"/>
      </a:accent1>
      <a:accent2>
        <a:srgbClr val="f6a800"/>
      </a:accent2>
      <a:accent3>
        <a:srgbClr val="97bf0d"/>
      </a:accent3>
      <a:accent4>
        <a:srgbClr val="bd1220"/>
      </a:accent4>
      <a:accent5>
        <a:srgbClr val="00a89c"/>
      </a:accent5>
      <a:accent6>
        <a:srgbClr val="000000"/>
      </a:accent6>
      <a:hlink>
        <a:srgbClr val="97bf0d"/>
      </a:hlink>
      <a:folHlink>
        <a:srgbClr val="14a0c8"/>
      </a:folHlink>
    </a:clrScheme>
    <a:fontScheme name="Office">
      <a:majorFont>
        <a:latin typeface="Calibri Light" panose="020F0302020204030204" pitchFamily="0" charset="1"/>
        <a:ea typeface=""/>
        <a:cs typeface=""/>
      </a:majorFont>
      <a:minorFont>
        <a:latin typeface="Calibri" panose="020F0502020204030204" pitchFamily="0" charset="1"/>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9.xml><?xml version="1.0" encoding="utf-8"?>
<a:theme xmlns:a="http://schemas.openxmlformats.org/drawingml/2006/main" xmlns:r="http://schemas.openxmlformats.org/officeDocument/2006/relationships" name="Thème Office">
  <a:themeElements>
    <a:clrScheme name="EEDF">
      <a:dk1>
        <a:srgbClr val="000000"/>
      </a:dk1>
      <a:lt1>
        <a:srgbClr val="ffffff"/>
      </a:lt1>
      <a:dk2>
        <a:srgbClr val="44546a"/>
      </a:dk2>
      <a:lt2>
        <a:srgbClr val="e7e6e6"/>
      </a:lt2>
      <a:accent1>
        <a:srgbClr val="14a0c8"/>
      </a:accent1>
      <a:accent2>
        <a:srgbClr val="f6a800"/>
      </a:accent2>
      <a:accent3>
        <a:srgbClr val="97bf0d"/>
      </a:accent3>
      <a:accent4>
        <a:srgbClr val="bd1220"/>
      </a:accent4>
      <a:accent5>
        <a:srgbClr val="00a89c"/>
      </a:accent5>
      <a:accent6>
        <a:srgbClr val="000000"/>
      </a:accent6>
      <a:hlink>
        <a:srgbClr val="97bf0d"/>
      </a:hlink>
      <a:folHlink>
        <a:srgbClr val="14a0c8"/>
      </a:folHlink>
    </a:clrScheme>
    <a:fontScheme name="Office">
      <a:majorFont>
        <a:latin typeface="Calibri Light" panose="020F0302020204030204" pitchFamily="0" charset="1"/>
        <a:ea typeface=""/>
        <a:cs typeface=""/>
      </a:majorFont>
      <a:minorFont>
        <a:latin typeface="Calibri" panose="020F0502020204030204" pitchFamily="0" charset="1"/>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10.xml><?xml version="1.0" encoding="utf-8"?>
<a:theme xmlns:a="http://schemas.openxmlformats.org/drawingml/2006/main" xmlns:r="http://schemas.openxmlformats.org/officeDocument/2006/relationships" name="Thème Office">
  <a:themeElements>
    <a:clrScheme name="EEDF">
      <a:dk1>
        <a:srgbClr val="000000"/>
      </a:dk1>
      <a:lt1>
        <a:srgbClr val="ffffff"/>
      </a:lt1>
      <a:dk2>
        <a:srgbClr val="44546a"/>
      </a:dk2>
      <a:lt2>
        <a:srgbClr val="e7e6e6"/>
      </a:lt2>
      <a:accent1>
        <a:srgbClr val="14a0c8"/>
      </a:accent1>
      <a:accent2>
        <a:srgbClr val="f6a800"/>
      </a:accent2>
      <a:accent3>
        <a:srgbClr val="97bf0d"/>
      </a:accent3>
      <a:accent4>
        <a:srgbClr val="bd1220"/>
      </a:accent4>
      <a:accent5>
        <a:srgbClr val="00a89c"/>
      </a:accent5>
      <a:accent6>
        <a:srgbClr val="000000"/>
      </a:accent6>
      <a:hlink>
        <a:srgbClr val="97bf0d"/>
      </a:hlink>
      <a:folHlink>
        <a:srgbClr val="14a0c8"/>
      </a:folHlink>
    </a:clrScheme>
    <a:fontScheme name="Office">
      <a:majorFont>
        <a:latin typeface="Calibri Light" panose="020F0302020204030204" pitchFamily="0" charset="1"/>
        <a:ea typeface=""/>
        <a:cs typeface=""/>
      </a:majorFont>
      <a:minorFont>
        <a:latin typeface="Calibri" panose="020F0502020204030204" pitchFamily="0" charset="1"/>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11.xml><?xml version="1.0" encoding="utf-8"?>
<a:theme xmlns:a="http://schemas.openxmlformats.org/drawingml/2006/main" xmlns:r="http://schemas.openxmlformats.org/officeDocument/2006/relationships" name="Thème Office">
  <a:themeElements>
    <a:clrScheme name="EEDF">
      <a:dk1>
        <a:srgbClr val="000000"/>
      </a:dk1>
      <a:lt1>
        <a:srgbClr val="ffffff"/>
      </a:lt1>
      <a:dk2>
        <a:srgbClr val="44546a"/>
      </a:dk2>
      <a:lt2>
        <a:srgbClr val="e7e6e6"/>
      </a:lt2>
      <a:accent1>
        <a:srgbClr val="14a0c8"/>
      </a:accent1>
      <a:accent2>
        <a:srgbClr val="f6a800"/>
      </a:accent2>
      <a:accent3>
        <a:srgbClr val="97bf0d"/>
      </a:accent3>
      <a:accent4>
        <a:srgbClr val="bd1220"/>
      </a:accent4>
      <a:accent5>
        <a:srgbClr val="00a89c"/>
      </a:accent5>
      <a:accent6>
        <a:srgbClr val="000000"/>
      </a:accent6>
      <a:hlink>
        <a:srgbClr val="97bf0d"/>
      </a:hlink>
      <a:folHlink>
        <a:srgbClr val="14a0c8"/>
      </a:folHlink>
    </a:clrScheme>
    <a:fontScheme name="Office">
      <a:majorFont>
        <a:latin typeface="Calibri Light" panose="020F0302020204030204" pitchFamily="0" charset="1"/>
        <a:ea typeface=""/>
        <a:cs typeface=""/>
      </a:majorFont>
      <a:minorFont>
        <a:latin typeface="Calibri" panose="020F0502020204030204" pitchFamily="0" charset="1"/>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12.xml><?xml version="1.0" encoding="utf-8"?>
<a:theme xmlns:a="http://schemas.openxmlformats.org/drawingml/2006/main" xmlns:r="http://schemas.openxmlformats.org/officeDocument/2006/relationships" name="Thème Office">
  <a:themeElements>
    <a:clrScheme name="EEDF">
      <a:dk1>
        <a:srgbClr val="000000"/>
      </a:dk1>
      <a:lt1>
        <a:srgbClr val="ffffff"/>
      </a:lt1>
      <a:dk2>
        <a:srgbClr val="44546a"/>
      </a:dk2>
      <a:lt2>
        <a:srgbClr val="e7e6e6"/>
      </a:lt2>
      <a:accent1>
        <a:srgbClr val="14a0c8"/>
      </a:accent1>
      <a:accent2>
        <a:srgbClr val="f6a800"/>
      </a:accent2>
      <a:accent3>
        <a:srgbClr val="97bf0d"/>
      </a:accent3>
      <a:accent4>
        <a:srgbClr val="bd1220"/>
      </a:accent4>
      <a:accent5>
        <a:srgbClr val="00a89c"/>
      </a:accent5>
      <a:accent6>
        <a:srgbClr val="000000"/>
      </a:accent6>
      <a:hlink>
        <a:srgbClr val="97bf0d"/>
      </a:hlink>
      <a:folHlink>
        <a:srgbClr val="14a0c8"/>
      </a:folHlink>
    </a:clrScheme>
    <a:fontScheme name="Office">
      <a:majorFont>
        <a:latin typeface="Calibri Light" panose="020F0302020204030204" pitchFamily="0" charset="1"/>
        <a:ea typeface=""/>
        <a:cs typeface=""/>
      </a:majorFont>
      <a:minorFont>
        <a:latin typeface="Calibri" panose="020F0502020204030204" pitchFamily="0" charset="1"/>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13.xml><?xml version="1.0" encoding="utf-8"?>
<a:theme xmlns:a="http://schemas.openxmlformats.org/drawingml/2006/main" xmlns:r="http://schemas.openxmlformats.org/officeDocument/2006/relationships" name="Thème Office">
  <a:themeElements>
    <a:clrScheme name="EEDF">
      <a:dk1>
        <a:srgbClr val="000000"/>
      </a:dk1>
      <a:lt1>
        <a:srgbClr val="ffffff"/>
      </a:lt1>
      <a:dk2>
        <a:srgbClr val="44546a"/>
      </a:dk2>
      <a:lt2>
        <a:srgbClr val="e7e6e6"/>
      </a:lt2>
      <a:accent1>
        <a:srgbClr val="14a0c8"/>
      </a:accent1>
      <a:accent2>
        <a:srgbClr val="f6a800"/>
      </a:accent2>
      <a:accent3>
        <a:srgbClr val="97bf0d"/>
      </a:accent3>
      <a:accent4>
        <a:srgbClr val="bd1220"/>
      </a:accent4>
      <a:accent5>
        <a:srgbClr val="00a89c"/>
      </a:accent5>
      <a:accent6>
        <a:srgbClr val="000000"/>
      </a:accent6>
      <a:hlink>
        <a:srgbClr val="97bf0d"/>
      </a:hlink>
      <a:folHlink>
        <a:srgbClr val="14a0c8"/>
      </a:folHlink>
    </a:clrScheme>
    <a:fontScheme name="Office">
      <a:majorFont>
        <a:latin typeface="Calibri Light" panose="020F0302020204030204" pitchFamily="0" charset="1"/>
        <a:ea typeface=""/>
        <a:cs typeface=""/>
      </a:majorFont>
      <a:minorFont>
        <a:latin typeface="Calibri" panose="020F0502020204030204" pitchFamily="0" charset="1"/>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14.xml><?xml version="1.0" encoding="utf-8"?>
<a:theme xmlns:a="http://schemas.openxmlformats.org/drawingml/2006/main" xmlns:r="http://schemas.openxmlformats.org/officeDocument/2006/relationships" name="Thème Office">
  <a:themeElements>
    <a:clrScheme name="EEDF">
      <a:dk1>
        <a:srgbClr val="000000"/>
      </a:dk1>
      <a:lt1>
        <a:srgbClr val="ffffff"/>
      </a:lt1>
      <a:dk2>
        <a:srgbClr val="44546a"/>
      </a:dk2>
      <a:lt2>
        <a:srgbClr val="e7e6e6"/>
      </a:lt2>
      <a:accent1>
        <a:srgbClr val="14a0c8"/>
      </a:accent1>
      <a:accent2>
        <a:srgbClr val="f6a800"/>
      </a:accent2>
      <a:accent3>
        <a:srgbClr val="97bf0d"/>
      </a:accent3>
      <a:accent4>
        <a:srgbClr val="bd1220"/>
      </a:accent4>
      <a:accent5>
        <a:srgbClr val="00a89c"/>
      </a:accent5>
      <a:accent6>
        <a:srgbClr val="000000"/>
      </a:accent6>
      <a:hlink>
        <a:srgbClr val="97bf0d"/>
      </a:hlink>
      <a:folHlink>
        <a:srgbClr val="14a0c8"/>
      </a:folHlink>
    </a:clrScheme>
    <a:fontScheme name="Office">
      <a:majorFont>
        <a:latin typeface="Calibri Light" panose="020F0302020204030204" pitchFamily="0" charset="1"/>
        <a:ea typeface=""/>
        <a:cs typeface=""/>
      </a:majorFont>
      <a:minorFont>
        <a:latin typeface="Calibri" panose="020F0502020204030204" pitchFamily="0" charset="1"/>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15.xml><?xml version="1.0" encoding="utf-8"?>
<a:theme xmlns:a="http://schemas.openxmlformats.org/drawingml/2006/main" xmlns:r="http://schemas.openxmlformats.org/officeDocument/2006/relationships" name="Thème Office">
  <a:themeElements>
    <a:clrScheme name="EEDF">
      <a:dk1>
        <a:srgbClr val="000000"/>
      </a:dk1>
      <a:lt1>
        <a:srgbClr val="ffffff"/>
      </a:lt1>
      <a:dk2>
        <a:srgbClr val="44546a"/>
      </a:dk2>
      <a:lt2>
        <a:srgbClr val="e7e6e6"/>
      </a:lt2>
      <a:accent1>
        <a:srgbClr val="14a0c8"/>
      </a:accent1>
      <a:accent2>
        <a:srgbClr val="f6a800"/>
      </a:accent2>
      <a:accent3>
        <a:srgbClr val="97bf0d"/>
      </a:accent3>
      <a:accent4>
        <a:srgbClr val="bd1220"/>
      </a:accent4>
      <a:accent5>
        <a:srgbClr val="00a89c"/>
      </a:accent5>
      <a:accent6>
        <a:srgbClr val="000000"/>
      </a:accent6>
      <a:hlink>
        <a:srgbClr val="97bf0d"/>
      </a:hlink>
      <a:folHlink>
        <a:srgbClr val="14a0c8"/>
      </a:folHlink>
    </a:clrScheme>
    <a:fontScheme name="Office">
      <a:majorFont>
        <a:latin typeface="Calibri Light" panose="020F0302020204030204" pitchFamily="0" charset="1"/>
        <a:ea typeface=""/>
        <a:cs typeface=""/>
      </a:majorFont>
      <a:minorFont>
        <a:latin typeface="Calibri" panose="020F0502020204030204" pitchFamily="0" charset="1"/>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customXml/_rels/item1.xml.rels><?xml version="1.0" encoding="UTF-8"?>
<Relationships xmlns="http://schemas.openxmlformats.org/package/2006/relationships"><Relationship Id="rId1" Type="http://schemas.openxmlformats.org/officeDocument/2006/relationships/customXmlProps" Target="itemProps1.xml"/>
</Relationships>
</file>

<file path=customXml/_rels/item2.xml.rels><?xml version="1.0" encoding="UTF-8"?>
<Relationships xmlns="http://schemas.openxmlformats.org/package/2006/relationships"><Relationship Id="rId1" Type="http://schemas.openxmlformats.org/officeDocument/2006/relationships/customXmlProps" Target="itemProps2.xml"/>
</Relationships>
</file>

<file path=customXml/_rels/item3.xml.rels><?xml version="1.0" encoding="UTF-8"?>
<Relationships xmlns="http://schemas.openxmlformats.org/package/2006/relationships"><Relationship Id="rId1" Type="http://schemas.openxmlformats.org/officeDocument/2006/relationships/customXmlProps" Target="itemProps3.xml"/>
</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58BDFB058111884782247888051B0756" ma:contentTypeVersion="15" ma:contentTypeDescription="Crée un document." ma:contentTypeScope="" ma:versionID="73d5ff0eacefc8f4dd19dd150a4b40ed">
  <xsd:schema xmlns:xsd="http://www.w3.org/2001/XMLSchema" xmlns:xs="http://www.w3.org/2001/XMLSchema" xmlns:p="http://schemas.microsoft.com/office/2006/metadata/properties" xmlns:ns2="2c423e58-5b09-4c1a-8440-86da05a7eb22" xmlns:ns3="189e5ead-0ed3-4213-9466-b73bffc5374c" targetNamespace="http://schemas.microsoft.com/office/2006/metadata/properties" ma:root="true" ma:fieldsID="ac448866d45364251195302ee59f914e" ns2:_="" ns3:_="">
    <xsd:import namespace="2c423e58-5b09-4c1a-8440-86da05a7eb22"/>
    <xsd:import namespace="189e5ead-0ed3-4213-9466-b73bffc5374c"/>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LengthInSeconds" minOccurs="0"/>
                <xsd:element ref="ns3:SharedWithUsers" minOccurs="0"/>
                <xsd:element ref="ns3:SharedWithDetails" minOccurs="0"/>
                <xsd:element ref="ns2:MediaServiceDateTaken" minOccurs="0"/>
                <xsd:element ref="ns2:MediaServiceLocation"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c423e58-5b09-4c1a-8440-86da05a7eb2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Balises d’images" ma:readOnly="false" ma:fieldId="{5cf76f15-5ced-4ddc-b409-7134ff3c332f}" ma:taxonomyMulti="true" ma:sspId="aedfcfd1-765f-434b-a29f-cc2b337e4b6a" ma:termSetId="09814cd3-568e-fe90-9814-8d621ff8fb84" ma:anchorId="fba54fb3-c3e1-fe81-a776-ca4b69148c4d" ma:open="true" ma:isKeyword="false">
      <xsd:complexType>
        <xsd:sequence>
          <xsd:element ref="pc:Terms" minOccurs="0" maxOccurs="1"/>
        </xsd:sequence>
      </xsd:complex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MediaServiceDateTaken" ma:index="19" nillable="true" ma:displayName="MediaServiceDateTaken" ma:hidden="true" ma:indexed="true" ma:internalName="MediaServiceDateTaken" ma:readOnly="true">
      <xsd:simpleType>
        <xsd:restriction base="dms:Text"/>
      </xsd:simpleType>
    </xsd:element>
    <xsd:element name="MediaServiceLocation" ma:index="20" nillable="true" ma:displayName="Location" ma:indexed="true" ma:internalName="MediaServiceLocation"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89e5ead-0ed3-4213-9466-b73bffc5374c"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e92656f6-5474-41e6-8b53-f8be717b8555}" ma:internalName="TaxCatchAll" ma:showField="CatchAllData" ma:web="189e5ead-0ed3-4213-9466-b73bffc5374c">
      <xsd:complexType>
        <xsd:complexContent>
          <xsd:extension base="dms:MultiChoiceLookup">
            <xsd:sequence>
              <xsd:element name="Value" type="dms:Lookup" maxOccurs="unbounded" minOccurs="0" nillable="true"/>
            </xsd:sequence>
          </xsd:extension>
        </xsd:complexContent>
      </xsd:complexType>
    </xsd:element>
    <xsd:element name="SharedWithUsers" ma:index="17"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Partagé avec dé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2c423e58-5b09-4c1a-8440-86da05a7eb22">
      <Terms xmlns="http://schemas.microsoft.com/office/infopath/2007/PartnerControls"/>
    </lcf76f155ced4ddcb4097134ff3c332f>
    <TaxCatchAll xmlns="189e5ead-0ed3-4213-9466-b73bffc5374c" xsi:nil="true"/>
  </documentManagement>
</p:properties>
</file>

<file path=customXml/itemProps1.xml><?xml version="1.0" encoding="utf-8"?>
<ds:datastoreItem xmlns:ds="http://schemas.openxmlformats.org/officeDocument/2006/customXml" ds:itemID="{654432ED-E1D9-40B0-98A6-96E5F7361E41}">
  <ds:schemaRefs>
    <ds:schemaRef ds:uri="http://schemas.microsoft.com/sharepoint/v3/contenttype/forms"/>
  </ds:schemaRefs>
</ds:datastoreItem>
</file>

<file path=customXml/itemProps2.xml><?xml version="1.0" encoding="utf-8"?>
<ds:datastoreItem xmlns:ds="http://schemas.openxmlformats.org/officeDocument/2006/customXml" ds:itemID="{28022967-175D-494A-86E7-CB6A492CB5A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c423e58-5b09-4c1a-8440-86da05a7eb22"/>
    <ds:schemaRef ds:uri="189e5ead-0ed3-4213-9466-b73bffc5374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FFDC6601-1404-488F-BB7C-A05893DAB92D}">
  <ds:schemaRefs>
    <ds:schemaRef ds:uri="http://purl.org/dc/dcmitype/"/>
    <ds:schemaRef ds:uri="http://purl.org/dc/elements/1.1/"/>
    <ds:schemaRef ds:uri="http://schemas.microsoft.com/office/2006/metadata/propertie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189e5ead-0ed3-4213-9466-b73bffc5374c"/>
    <ds:schemaRef ds:uri="2c423e58-5b09-4c1a-8440-86da05a7eb22"/>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Template-EEDF-2</Template>
  <TotalTime>378</TotalTime>
  <Application>Collabora_Office/24.04.12.2$Linux_X86_64 LibreOffice_project/d8e3e34c43e019b1ba1433495c541968a2092f3e</Application>
  <AppVersion>15.0000</AppVersion>
  <Words>1784</Words>
  <Paragraphs>177</Paragraphs>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2021-09-10T09:36:17Z</dcterms:created>
  <dc:creator>EEDF - Lilian Surroca</dc:creator>
  <dc:description/>
  <dc:language>fr-FR</dc:language>
  <cp:lastModifiedBy/>
  <dcterms:modified xsi:type="dcterms:W3CDTF">2025-02-03T15:02:58Z</dcterms:modified>
  <cp:revision>109</cp:revision>
  <dc:subject/>
  <dc:title>Banque d’icones</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0x01010058BDFB058111884782247888051B0756</vt:lpwstr>
  </property>
  <property fmtid="{D5CDD505-2E9C-101B-9397-08002B2CF9AE}" pid="3" name="MediaServiceImageTags">
    <vt:lpwstr/>
  </property>
  <property fmtid="{D5CDD505-2E9C-101B-9397-08002B2CF9AE}" pid="4" name="PresentationFormat">
    <vt:lpwstr>Grand écran</vt:lpwstr>
  </property>
  <property fmtid="{D5CDD505-2E9C-101B-9397-08002B2CF9AE}" pid="5" name="Slides">
    <vt:i4>24</vt:i4>
  </property>
</Properties>
</file>